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30240288" cy="213836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p:scale>
          <a:sx n="33" d="100"/>
          <a:sy n="33" d="100"/>
        </p:scale>
        <p:origin x="758" y="1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7924911" y="2501614"/>
            <a:ext cx="18581093" cy="7924323"/>
          </a:xfrm>
        </p:spPr>
        <p:txBody>
          <a:bodyPr bIns="0" anchor="b">
            <a:normAutofit/>
          </a:bodyPr>
          <a:lstStyle>
            <a:lvl1pPr algn="l">
              <a:defRPr sz="16838"/>
            </a:lvl1pPr>
          </a:lstStyle>
          <a:p>
            <a:r>
              <a:rPr lang="zh-CN" altLang="en-US"/>
              <a:t>单击此处编辑母版标题样式</a:t>
            </a:r>
            <a:endParaRPr lang="en-US" dirty="0"/>
          </a:p>
        </p:txBody>
      </p:sp>
      <p:sp>
        <p:nvSpPr>
          <p:cNvPr id="3" name="Subtitle 2"/>
          <p:cNvSpPr>
            <a:spLocks noGrp="1"/>
          </p:cNvSpPr>
          <p:nvPr>
            <p:ph type="subTitle" idx="1"/>
          </p:nvPr>
        </p:nvSpPr>
        <p:spPr>
          <a:xfrm>
            <a:off x="7924911" y="11010495"/>
            <a:ext cx="18581093" cy="3048277"/>
          </a:xfrm>
        </p:spPr>
        <p:txBody>
          <a:bodyPr tIns="91440" bIns="91440">
            <a:normAutofit/>
          </a:bodyPr>
          <a:lstStyle>
            <a:lvl1pPr marL="0" indent="0" algn="l">
              <a:buNone/>
              <a:defRPr sz="4989" b="0" cap="all" baseline="0">
                <a:solidFill>
                  <a:schemeClr val="tx1"/>
                </a:solidFill>
              </a:defRPr>
            </a:lvl1pPr>
            <a:lvl2pPr marL="1069196" indent="0" algn="ctr">
              <a:buNone/>
              <a:defRPr sz="4677"/>
            </a:lvl2pPr>
            <a:lvl3pPr marL="2138393" indent="0" algn="ctr">
              <a:buNone/>
              <a:defRPr sz="4209"/>
            </a:lvl3pPr>
            <a:lvl4pPr marL="3207589" indent="0" algn="ctr">
              <a:buNone/>
              <a:defRPr sz="3742"/>
            </a:lvl4pPr>
            <a:lvl5pPr marL="4276786" indent="0" algn="ctr">
              <a:buNone/>
              <a:defRPr sz="3742"/>
            </a:lvl5pPr>
            <a:lvl6pPr marL="5345982" indent="0" algn="ctr">
              <a:buNone/>
              <a:defRPr sz="3742"/>
            </a:lvl6pPr>
            <a:lvl7pPr marL="6415179" indent="0" algn="ctr">
              <a:buNone/>
              <a:defRPr sz="3742"/>
            </a:lvl7pPr>
            <a:lvl8pPr marL="7484375" indent="0" algn="ctr">
              <a:buNone/>
              <a:defRPr sz="3742"/>
            </a:lvl8pPr>
            <a:lvl9pPr marL="8553572" indent="0" algn="ctr">
              <a:buNone/>
              <a:defRPr sz="3742"/>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656CD23-94A6-4F9E-857B-581F6F6C037D}" type="datetimeFigureOut">
              <a:rPr lang="zh-CN" altLang="en-US" smtClean="0"/>
              <a:t>2024/5/21</a:t>
            </a:fld>
            <a:endParaRPr lang="zh-CN" altLang="en-US"/>
          </a:p>
        </p:txBody>
      </p:sp>
      <p:sp>
        <p:nvSpPr>
          <p:cNvPr id="5" name="Footer Placeholder 4"/>
          <p:cNvSpPr>
            <a:spLocks noGrp="1"/>
          </p:cNvSpPr>
          <p:nvPr>
            <p:ph type="ftr" sz="quarter" idx="11"/>
          </p:nvPr>
        </p:nvSpPr>
        <p:spPr>
          <a:xfrm>
            <a:off x="7924910" y="1026802"/>
            <a:ext cx="10206732" cy="964106"/>
          </a:xfrm>
        </p:spPr>
        <p:txBody>
          <a:bodyPr/>
          <a:lstStyle/>
          <a:p>
            <a:endParaRPr lang="zh-CN" altLang="en-US"/>
          </a:p>
        </p:txBody>
      </p:sp>
      <p:sp>
        <p:nvSpPr>
          <p:cNvPr id="6" name="Slide Number Placeholder 5"/>
          <p:cNvSpPr>
            <a:spLocks noGrp="1"/>
          </p:cNvSpPr>
          <p:nvPr>
            <p:ph type="sldNum" sz="quarter" idx="12"/>
          </p:nvPr>
        </p:nvSpPr>
        <p:spPr>
          <a:xfrm>
            <a:off x="4744734" y="2491242"/>
            <a:ext cx="2652325" cy="1570184"/>
          </a:xfrm>
        </p:spPr>
        <p:txBody>
          <a:bodyPr/>
          <a:lstStyle/>
          <a:p>
            <a:fld id="{34E62CC8-D327-4473-BE71-5F4F09DB6FB7}" type="slidenum">
              <a:rPr lang="zh-CN" altLang="en-US" smtClean="0"/>
              <a:t>‹#›</a:t>
            </a:fld>
            <a:endParaRPr lang="zh-CN" altLang="en-US"/>
          </a:p>
        </p:txBody>
      </p:sp>
      <p:cxnSp>
        <p:nvCxnSpPr>
          <p:cNvPr id="15" name="Straight Connector 14"/>
          <p:cNvCxnSpPr/>
          <p:nvPr/>
        </p:nvCxnSpPr>
        <p:spPr>
          <a:xfrm>
            <a:off x="7924911" y="11002190"/>
            <a:ext cx="1858109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22939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cxnSp>
        <p:nvCxnSpPr>
          <p:cNvPr id="33" name="Straight Connector 32"/>
          <p:cNvCxnSpPr/>
          <p:nvPr/>
        </p:nvCxnSpPr>
        <p:spPr>
          <a:xfrm>
            <a:off x="4773797" y="5759323"/>
            <a:ext cx="2173220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56CD23-94A6-4F9E-857B-581F6F6C037D}"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E62CC8-D327-4473-BE71-5F4F09DB6FB7}" type="slidenum">
              <a:rPr lang="zh-CN" altLang="en-US" smtClean="0"/>
              <a:t>‹#›</a:t>
            </a:fld>
            <a:endParaRPr lang="zh-CN" altLang="en-US"/>
          </a:p>
        </p:txBody>
      </p:sp>
    </p:spTree>
    <p:extLst>
      <p:ext uri="{BB962C8B-B14F-4D97-AF65-F5344CB8AC3E}">
        <p14:creationId xmlns:p14="http://schemas.microsoft.com/office/powerpoint/2010/main" val="3716887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2878737" y="2491247"/>
            <a:ext cx="3647841" cy="14529793"/>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773797" y="2491247"/>
            <a:ext cx="17531347" cy="1452979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56CD23-94A6-4F9E-857B-581F6F6C037D}"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E62CC8-D327-4473-BE71-5F4F09DB6FB7}" type="slidenum">
              <a:rPr lang="zh-CN" altLang="en-US" smtClean="0"/>
              <a:t>‹#›</a:t>
            </a:fld>
            <a:endParaRPr lang="zh-CN" altLang="en-US"/>
          </a:p>
        </p:txBody>
      </p:sp>
      <p:cxnSp>
        <p:nvCxnSpPr>
          <p:cNvPr id="15" name="Straight Connector 14"/>
          <p:cNvCxnSpPr/>
          <p:nvPr/>
        </p:nvCxnSpPr>
        <p:spPr>
          <a:xfrm>
            <a:off x="22878736" y="2491247"/>
            <a:ext cx="0" cy="14529793"/>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8293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56CD23-94A6-4F9E-857B-581F6F6C037D}"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E62CC8-D327-4473-BE71-5F4F09DB6FB7}" type="slidenum">
              <a:rPr lang="zh-CN" altLang="en-US" smtClean="0"/>
              <a:t>‹#›</a:t>
            </a:fld>
            <a:endParaRPr lang="zh-CN" altLang="en-US"/>
          </a:p>
        </p:txBody>
      </p:sp>
      <p:cxnSp>
        <p:nvCxnSpPr>
          <p:cNvPr id="33" name="Straight Connector 32"/>
          <p:cNvCxnSpPr/>
          <p:nvPr/>
        </p:nvCxnSpPr>
        <p:spPr>
          <a:xfrm>
            <a:off x="4773797" y="5759323"/>
            <a:ext cx="21732207"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7268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4773795" y="5475711"/>
            <a:ext cx="18576089" cy="5886733"/>
          </a:xfrm>
        </p:spPr>
        <p:txBody>
          <a:bodyPr anchor="b">
            <a:normAutofit/>
          </a:bodyPr>
          <a:lstStyle>
            <a:lvl1pPr algn="l">
              <a:defRPr sz="9978"/>
            </a:lvl1pPr>
          </a:lstStyle>
          <a:p>
            <a:r>
              <a:rPr lang="zh-CN" altLang="en-US"/>
              <a:t>单击此处编辑母版标题样式</a:t>
            </a:r>
            <a:endParaRPr lang="en-US" dirty="0"/>
          </a:p>
        </p:txBody>
      </p:sp>
      <p:sp>
        <p:nvSpPr>
          <p:cNvPr id="3" name="Text Placeholder 2"/>
          <p:cNvSpPr>
            <a:spLocks noGrp="1"/>
          </p:cNvSpPr>
          <p:nvPr>
            <p:ph type="body" idx="1"/>
          </p:nvPr>
        </p:nvSpPr>
        <p:spPr>
          <a:xfrm>
            <a:off x="4773799" y="11867932"/>
            <a:ext cx="18576089" cy="3158369"/>
          </a:xfrm>
        </p:spPr>
        <p:txBody>
          <a:bodyPr tIns="91440">
            <a:normAutofit/>
          </a:bodyPr>
          <a:lstStyle>
            <a:lvl1pPr marL="0" indent="0" algn="l">
              <a:buNone/>
              <a:defRPr sz="5613">
                <a:solidFill>
                  <a:schemeClr val="tx1"/>
                </a:solidFill>
              </a:defRPr>
            </a:lvl1pPr>
            <a:lvl2pPr marL="1069196" indent="0">
              <a:buNone/>
              <a:defRPr sz="4677">
                <a:solidFill>
                  <a:schemeClr val="tx1">
                    <a:tint val="75000"/>
                  </a:schemeClr>
                </a:solidFill>
              </a:defRPr>
            </a:lvl2pPr>
            <a:lvl3pPr marL="2138393" indent="0">
              <a:buNone/>
              <a:defRPr sz="4209">
                <a:solidFill>
                  <a:schemeClr val="tx1">
                    <a:tint val="75000"/>
                  </a:schemeClr>
                </a:solidFill>
              </a:defRPr>
            </a:lvl3pPr>
            <a:lvl4pPr marL="3207589" indent="0">
              <a:buNone/>
              <a:defRPr sz="3742">
                <a:solidFill>
                  <a:schemeClr val="tx1">
                    <a:tint val="75000"/>
                  </a:schemeClr>
                </a:solidFill>
              </a:defRPr>
            </a:lvl4pPr>
            <a:lvl5pPr marL="4276786" indent="0">
              <a:buNone/>
              <a:defRPr sz="3742">
                <a:solidFill>
                  <a:schemeClr val="tx1">
                    <a:tint val="75000"/>
                  </a:schemeClr>
                </a:solidFill>
              </a:defRPr>
            </a:lvl5pPr>
            <a:lvl6pPr marL="5345982" indent="0">
              <a:buNone/>
              <a:defRPr sz="3742">
                <a:solidFill>
                  <a:schemeClr val="tx1">
                    <a:tint val="75000"/>
                  </a:schemeClr>
                </a:solidFill>
              </a:defRPr>
            </a:lvl6pPr>
            <a:lvl7pPr marL="6415179" indent="0">
              <a:buNone/>
              <a:defRPr sz="3742">
                <a:solidFill>
                  <a:schemeClr val="tx1">
                    <a:tint val="75000"/>
                  </a:schemeClr>
                </a:solidFill>
              </a:defRPr>
            </a:lvl7pPr>
            <a:lvl8pPr marL="7484375" indent="0">
              <a:buNone/>
              <a:defRPr sz="3742">
                <a:solidFill>
                  <a:schemeClr val="tx1">
                    <a:tint val="75000"/>
                  </a:schemeClr>
                </a:solidFill>
              </a:defRPr>
            </a:lvl8pPr>
            <a:lvl9pPr marL="8553572" indent="0">
              <a:buNone/>
              <a:defRPr sz="3742">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656CD23-94A6-4F9E-857B-581F6F6C037D}" type="datetimeFigureOut">
              <a:rPr lang="zh-CN" altLang="en-US" smtClean="0"/>
              <a:t>2024/5/21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4E62CC8-D327-4473-BE71-5F4F09DB6FB7}" type="slidenum">
              <a:rPr lang="zh-CN" altLang="en-US" smtClean="0"/>
              <a:t>‹#›</a:t>
            </a:fld>
            <a:endParaRPr lang="zh-CN" altLang="en-US"/>
          </a:p>
        </p:txBody>
      </p:sp>
      <p:cxnSp>
        <p:nvCxnSpPr>
          <p:cNvPr id="15" name="Straight Connector 14"/>
          <p:cNvCxnSpPr/>
          <p:nvPr/>
        </p:nvCxnSpPr>
        <p:spPr>
          <a:xfrm>
            <a:off x="4773795" y="11864155"/>
            <a:ext cx="1857608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85995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773797" y="2509693"/>
            <a:ext cx="21732207" cy="3302972"/>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4773793" y="6279564"/>
            <a:ext cx="10337625" cy="1071850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16169103" y="6279566"/>
            <a:ext cx="10336900" cy="107185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656CD23-94A6-4F9E-857B-581F6F6C037D}" type="datetimeFigureOut">
              <a:rPr lang="zh-CN" altLang="en-US" smtClean="0"/>
              <a:t>2024/5/21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4E62CC8-D327-4473-BE71-5F4F09DB6FB7}" type="slidenum">
              <a:rPr lang="zh-CN" altLang="en-US" smtClean="0"/>
              <a:t>‹#›</a:t>
            </a:fld>
            <a:endParaRPr lang="zh-CN" altLang="en-US"/>
          </a:p>
        </p:txBody>
      </p:sp>
      <p:cxnSp>
        <p:nvCxnSpPr>
          <p:cNvPr id="33" name="Straight Connector 32"/>
          <p:cNvCxnSpPr/>
          <p:nvPr/>
        </p:nvCxnSpPr>
        <p:spPr>
          <a:xfrm>
            <a:off x="4773797" y="5759323"/>
            <a:ext cx="21732207"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54119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cxnSp>
        <p:nvCxnSpPr>
          <p:cNvPr id="36" name="Straight Connector 35"/>
          <p:cNvCxnSpPr/>
          <p:nvPr/>
        </p:nvCxnSpPr>
        <p:spPr>
          <a:xfrm>
            <a:off x="4773797" y="5759323"/>
            <a:ext cx="2173220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4773795" y="2507430"/>
            <a:ext cx="21732211" cy="3293661"/>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4773795" y="6297071"/>
            <a:ext cx="10337277" cy="2500503"/>
          </a:xfrm>
        </p:spPr>
        <p:txBody>
          <a:bodyPr anchor="b">
            <a:normAutofit/>
          </a:bodyPr>
          <a:lstStyle>
            <a:lvl1pPr marL="0" indent="0">
              <a:lnSpc>
                <a:spcPct val="100000"/>
              </a:lnSpc>
              <a:buNone/>
              <a:defRPr sz="6860" b="0" cap="all" baseline="0">
                <a:solidFill>
                  <a:schemeClr val="accent1"/>
                </a:solidFill>
              </a:defRPr>
            </a:lvl1pPr>
            <a:lvl2pPr marL="1069196" indent="0">
              <a:buNone/>
              <a:defRPr sz="4677" b="1"/>
            </a:lvl2pPr>
            <a:lvl3pPr marL="2138393" indent="0">
              <a:buNone/>
              <a:defRPr sz="4209" b="1"/>
            </a:lvl3pPr>
            <a:lvl4pPr marL="3207589" indent="0">
              <a:buNone/>
              <a:defRPr sz="3742" b="1"/>
            </a:lvl4pPr>
            <a:lvl5pPr marL="4276786" indent="0">
              <a:buNone/>
              <a:defRPr sz="3742" b="1"/>
            </a:lvl5pPr>
            <a:lvl6pPr marL="5345982" indent="0">
              <a:buNone/>
              <a:defRPr sz="3742" b="1"/>
            </a:lvl6pPr>
            <a:lvl7pPr marL="6415179" indent="0">
              <a:buNone/>
              <a:defRPr sz="3742" b="1"/>
            </a:lvl7pPr>
            <a:lvl8pPr marL="7484375" indent="0">
              <a:buNone/>
              <a:defRPr sz="3742" b="1"/>
            </a:lvl8pPr>
            <a:lvl9pPr marL="8553572" indent="0">
              <a:buNone/>
              <a:defRPr sz="3742" b="1"/>
            </a:lvl9pPr>
          </a:lstStyle>
          <a:p>
            <a:pPr lvl="0"/>
            <a:r>
              <a:rPr lang="zh-CN" altLang="en-US"/>
              <a:t>单击此处编辑母版文本样式</a:t>
            </a:r>
          </a:p>
        </p:txBody>
      </p:sp>
      <p:sp>
        <p:nvSpPr>
          <p:cNvPr id="4" name="Content Placeholder 3"/>
          <p:cNvSpPr>
            <a:spLocks noGrp="1"/>
          </p:cNvSpPr>
          <p:nvPr>
            <p:ph sz="half" idx="2"/>
          </p:nvPr>
        </p:nvSpPr>
        <p:spPr>
          <a:xfrm>
            <a:off x="4773795" y="8806232"/>
            <a:ext cx="10337277" cy="824556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16169103" y="6307840"/>
            <a:ext cx="10336900" cy="2501420"/>
          </a:xfrm>
        </p:spPr>
        <p:txBody>
          <a:bodyPr anchor="b">
            <a:normAutofit/>
          </a:bodyPr>
          <a:lstStyle>
            <a:lvl1pPr marL="0" indent="0">
              <a:lnSpc>
                <a:spcPct val="100000"/>
              </a:lnSpc>
              <a:buNone/>
              <a:defRPr sz="6860" b="0" cap="all" baseline="0">
                <a:solidFill>
                  <a:schemeClr val="accent1"/>
                </a:solidFill>
              </a:defRPr>
            </a:lvl1pPr>
            <a:lvl2pPr marL="1069196" indent="0">
              <a:buNone/>
              <a:defRPr sz="4677" b="1"/>
            </a:lvl2pPr>
            <a:lvl3pPr marL="2138393" indent="0">
              <a:buNone/>
              <a:defRPr sz="4209" b="1"/>
            </a:lvl3pPr>
            <a:lvl4pPr marL="3207589" indent="0">
              <a:buNone/>
              <a:defRPr sz="3742" b="1"/>
            </a:lvl4pPr>
            <a:lvl5pPr marL="4276786" indent="0">
              <a:buNone/>
              <a:defRPr sz="3742" b="1"/>
            </a:lvl5pPr>
            <a:lvl6pPr marL="5345982" indent="0">
              <a:buNone/>
              <a:defRPr sz="3742" b="1"/>
            </a:lvl6pPr>
            <a:lvl7pPr marL="6415179" indent="0">
              <a:buNone/>
              <a:defRPr sz="3742" b="1"/>
            </a:lvl7pPr>
            <a:lvl8pPr marL="7484375" indent="0">
              <a:buNone/>
              <a:defRPr sz="3742" b="1"/>
            </a:lvl8pPr>
            <a:lvl9pPr marL="8553572" indent="0">
              <a:buNone/>
              <a:defRPr sz="3742" b="1"/>
            </a:lvl9pPr>
          </a:lstStyle>
          <a:p>
            <a:pPr lvl="0"/>
            <a:r>
              <a:rPr lang="zh-CN" altLang="en-US"/>
              <a:t>单击此处编辑母版文本样式</a:t>
            </a:r>
          </a:p>
        </p:txBody>
      </p:sp>
      <p:sp>
        <p:nvSpPr>
          <p:cNvPr id="6" name="Content Placeholder 5"/>
          <p:cNvSpPr>
            <a:spLocks noGrp="1"/>
          </p:cNvSpPr>
          <p:nvPr>
            <p:ph sz="quarter" idx="4"/>
          </p:nvPr>
        </p:nvSpPr>
        <p:spPr>
          <a:xfrm>
            <a:off x="16169103" y="8797567"/>
            <a:ext cx="10336900" cy="822346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656CD23-94A6-4F9E-857B-581F6F6C037D}" type="datetimeFigureOut">
              <a:rPr lang="zh-CN" altLang="en-US" smtClean="0"/>
              <a:t>2024/5/21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4E62CC8-D327-4473-BE71-5F4F09DB6FB7}" type="slidenum">
              <a:rPr lang="zh-CN" altLang="en-US" smtClean="0"/>
              <a:t>‹#›</a:t>
            </a:fld>
            <a:endParaRPr lang="zh-CN" altLang="en-US"/>
          </a:p>
        </p:txBody>
      </p:sp>
    </p:spTree>
    <p:extLst>
      <p:ext uri="{BB962C8B-B14F-4D97-AF65-F5344CB8AC3E}">
        <p14:creationId xmlns:p14="http://schemas.microsoft.com/office/powerpoint/2010/main" val="370294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cxnSp>
        <p:nvCxnSpPr>
          <p:cNvPr id="32" name="Straight Connector 31"/>
          <p:cNvCxnSpPr/>
          <p:nvPr/>
        </p:nvCxnSpPr>
        <p:spPr>
          <a:xfrm>
            <a:off x="4773797" y="5759323"/>
            <a:ext cx="2173220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656CD23-94A6-4F9E-857B-581F6F6C037D}" type="datetimeFigureOut">
              <a:rPr lang="zh-CN" altLang="en-US" smtClean="0"/>
              <a:t>2024/5/21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4E62CC8-D327-4473-BE71-5F4F09DB6FB7}" type="slidenum">
              <a:rPr lang="zh-CN" altLang="en-US" smtClean="0"/>
              <a:t>‹#›</a:t>
            </a:fld>
            <a:endParaRPr lang="zh-CN" altLang="en-US"/>
          </a:p>
        </p:txBody>
      </p:sp>
    </p:spTree>
    <p:extLst>
      <p:ext uri="{BB962C8B-B14F-4D97-AF65-F5344CB8AC3E}">
        <p14:creationId xmlns:p14="http://schemas.microsoft.com/office/powerpoint/2010/main" val="430138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56CD23-94A6-4F9E-857B-581F6F6C037D}" type="datetimeFigureOut">
              <a:rPr lang="zh-CN" altLang="en-US" smtClean="0"/>
              <a:t>2024/5/21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4E62CC8-D327-4473-BE71-5F4F09DB6FB7}" type="slidenum">
              <a:rPr lang="zh-CN" altLang="en-US" smtClean="0"/>
              <a:t>‹#›</a:t>
            </a:fld>
            <a:endParaRPr lang="zh-CN" altLang="en-US"/>
          </a:p>
        </p:txBody>
      </p:sp>
    </p:spTree>
    <p:extLst>
      <p:ext uri="{BB962C8B-B14F-4D97-AF65-F5344CB8AC3E}">
        <p14:creationId xmlns:p14="http://schemas.microsoft.com/office/powerpoint/2010/main" val="2516675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759082" y="2491244"/>
            <a:ext cx="8022903" cy="7006636"/>
          </a:xfrm>
        </p:spPr>
        <p:txBody>
          <a:bodyPr anchor="b">
            <a:normAutofit/>
          </a:bodyPr>
          <a:lstStyle>
            <a:lvl1pPr algn="l">
              <a:defRPr sz="7483"/>
            </a:lvl1pPr>
          </a:lstStyle>
          <a:p>
            <a:r>
              <a:rPr lang="zh-CN" altLang="en-US"/>
              <a:t>单击此处编辑母版标题样式</a:t>
            </a:r>
            <a:endParaRPr lang="en-US" dirty="0"/>
          </a:p>
        </p:txBody>
      </p:sp>
      <p:sp>
        <p:nvSpPr>
          <p:cNvPr id="3" name="Content Placeholder 2"/>
          <p:cNvSpPr>
            <a:spLocks noGrp="1"/>
          </p:cNvSpPr>
          <p:nvPr>
            <p:ph idx="1"/>
          </p:nvPr>
        </p:nvSpPr>
        <p:spPr>
          <a:xfrm>
            <a:off x="13845766" y="2491245"/>
            <a:ext cx="12660237" cy="14526478"/>
          </a:xfrm>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4759084" y="9994904"/>
            <a:ext cx="8027596" cy="7009953"/>
          </a:xfrm>
        </p:spPr>
        <p:txBody>
          <a:bodyPr>
            <a:normAutofit/>
          </a:bodyPr>
          <a:lstStyle>
            <a:lvl1pPr marL="0" indent="0" algn="l">
              <a:buNone/>
              <a:defRPr sz="4989"/>
            </a:lvl1pPr>
            <a:lvl2pPr marL="1069196" indent="0">
              <a:buNone/>
              <a:defRPr sz="3274"/>
            </a:lvl2pPr>
            <a:lvl3pPr marL="2138393" indent="0">
              <a:buNone/>
              <a:defRPr sz="2806"/>
            </a:lvl3pPr>
            <a:lvl4pPr marL="3207589" indent="0">
              <a:buNone/>
              <a:defRPr sz="2339"/>
            </a:lvl4pPr>
            <a:lvl5pPr marL="4276786" indent="0">
              <a:buNone/>
              <a:defRPr sz="2339"/>
            </a:lvl5pPr>
            <a:lvl6pPr marL="5345982" indent="0">
              <a:buNone/>
              <a:defRPr sz="2339"/>
            </a:lvl6pPr>
            <a:lvl7pPr marL="6415179" indent="0">
              <a:buNone/>
              <a:defRPr sz="2339"/>
            </a:lvl7pPr>
            <a:lvl8pPr marL="7484375" indent="0">
              <a:buNone/>
              <a:defRPr sz="2339"/>
            </a:lvl8pPr>
            <a:lvl9pPr marL="8553572" indent="0">
              <a:buNone/>
              <a:defRPr sz="2339"/>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656CD23-94A6-4F9E-857B-581F6F6C037D}" type="datetimeFigureOut">
              <a:rPr lang="zh-CN" altLang="en-US" smtClean="0"/>
              <a:t>2024/5/21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4E62CC8-D327-4473-BE71-5F4F09DB6FB7}" type="slidenum">
              <a:rPr lang="zh-CN" altLang="en-US" smtClean="0"/>
              <a:t>‹#›</a:t>
            </a:fld>
            <a:endParaRPr lang="zh-CN" altLang="en-US"/>
          </a:p>
        </p:txBody>
      </p:sp>
      <p:cxnSp>
        <p:nvCxnSpPr>
          <p:cNvPr id="17" name="Straight Connector 16"/>
          <p:cNvCxnSpPr/>
          <p:nvPr/>
        </p:nvCxnSpPr>
        <p:spPr>
          <a:xfrm>
            <a:off x="4768031" y="9994899"/>
            <a:ext cx="801406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74419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13" name="Group 12"/>
          <p:cNvGrpSpPr/>
          <p:nvPr/>
        </p:nvGrpSpPr>
        <p:grpSpPr>
          <a:xfrm>
            <a:off x="16524020" y="1503438"/>
            <a:ext cx="11612572" cy="16055183"/>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4775970" y="3521884"/>
            <a:ext cx="10731383" cy="5707863"/>
          </a:xfrm>
        </p:spPr>
        <p:txBody>
          <a:bodyPr anchor="b">
            <a:normAutofit/>
          </a:bodyPr>
          <a:lstStyle>
            <a:lvl1pPr>
              <a:defRPr sz="9978"/>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8652570" y="3500153"/>
            <a:ext cx="7391402" cy="12055422"/>
          </a:xfrm>
          <a:solidFill>
            <a:schemeClr val="bg1">
              <a:lumMod val="85000"/>
            </a:schemeClr>
          </a:solidFill>
          <a:ln w="9525" cap="sq">
            <a:noFill/>
            <a:miter lim="800000"/>
          </a:ln>
          <a:effectLst/>
        </p:spPr>
        <p:txBody>
          <a:bodyPr anchor="t"/>
          <a:lstStyle>
            <a:lvl1pPr marL="0" indent="0" algn="ctr">
              <a:buNone/>
              <a:defRPr sz="7483"/>
            </a:lvl1pPr>
            <a:lvl2pPr marL="1069196" indent="0">
              <a:buNone/>
              <a:defRPr sz="6548"/>
            </a:lvl2pPr>
            <a:lvl3pPr marL="2138393" indent="0">
              <a:buNone/>
              <a:defRPr sz="5613"/>
            </a:lvl3pPr>
            <a:lvl4pPr marL="3207589" indent="0">
              <a:buNone/>
              <a:defRPr sz="4677"/>
            </a:lvl4pPr>
            <a:lvl5pPr marL="4276786" indent="0">
              <a:buNone/>
              <a:defRPr sz="4677"/>
            </a:lvl5pPr>
            <a:lvl6pPr marL="5345982" indent="0">
              <a:buNone/>
              <a:defRPr sz="4677"/>
            </a:lvl6pPr>
            <a:lvl7pPr marL="6415179" indent="0">
              <a:buNone/>
              <a:defRPr sz="4677"/>
            </a:lvl7pPr>
            <a:lvl8pPr marL="7484375" indent="0">
              <a:buNone/>
              <a:defRPr sz="4677"/>
            </a:lvl8pPr>
            <a:lvl9pPr marL="8553572" indent="0">
              <a:buNone/>
              <a:defRPr sz="4677"/>
            </a:lvl9pPr>
          </a:lstStyle>
          <a:p>
            <a:r>
              <a:rPr lang="zh-CN" altLang="en-US"/>
              <a:t>单击图标添加图片</a:t>
            </a:r>
            <a:endParaRPr lang="en-US" dirty="0"/>
          </a:p>
        </p:txBody>
      </p:sp>
      <p:sp>
        <p:nvSpPr>
          <p:cNvPr id="4" name="Text Placeholder 3"/>
          <p:cNvSpPr>
            <a:spLocks noGrp="1"/>
          </p:cNvSpPr>
          <p:nvPr>
            <p:ph type="body" sz="half" idx="2"/>
          </p:nvPr>
        </p:nvSpPr>
        <p:spPr>
          <a:xfrm>
            <a:off x="4773798" y="9809378"/>
            <a:ext cx="10716009" cy="6247779"/>
          </a:xfrm>
        </p:spPr>
        <p:txBody>
          <a:bodyPr>
            <a:normAutofit/>
          </a:bodyPr>
          <a:lstStyle>
            <a:lvl1pPr marL="0" indent="0" algn="l">
              <a:buNone/>
              <a:defRPr sz="5613"/>
            </a:lvl1pPr>
            <a:lvl2pPr marL="1069196" indent="0">
              <a:buNone/>
              <a:defRPr sz="3274"/>
            </a:lvl2pPr>
            <a:lvl3pPr marL="2138393" indent="0">
              <a:buNone/>
              <a:defRPr sz="2806"/>
            </a:lvl3pPr>
            <a:lvl4pPr marL="3207589" indent="0">
              <a:buNone/>
              <a:defRPr sz="2339"/>
            </a:lvl4pPr>
            <a:lvl5pPr marL="4276786" indent="0">
              <a:buNone/>
              <a:defRPr sz="2339"/>
            </a:lvl5pPr>
            <a:lvl6pPr marL="5345982" indent="0">
              <a:buNone/>
              <a:defRPr sz="2339"/>
            </a:lvl6pPr>
            <a:lvl7pPr marL="6415179" indent="0">
              <a:buNone/>
              <a:defRPr sz="2339"/>
            </a:lvl7pPr>
            <a:lvl8pPr marL="7484375" indent="0">
              <a:buNone/>
              <a:defRPr sz="2339"/>
            </a:lvl8pPr>
            <a:lvl9pPr marL="8553572" indent="0">
              <a:buNone/>
              <a:defRPr sz="2339"/>
            </a:lvl9pPr>
          </a:lstStyle>
          <a:p>
            <a:pPr lvl="0"/>
            <a:r>
              <a:rPr lang="zh-CN" altLang="en-US"/>
              <a:t>单击此处编辑母版文本样式</a:t>
            </a:r>
          </a:p>
        </p:txBody>
      </p:sp>
      <p:sp>
        <p:nvSpPr>
          <p:cNvPr id="5" name="Date Placeholder 4"/>
          <p:cNvSpPr>
            <a:spLocks noGrp="1"/>
          </p:cNvSpPr>
          <p:nvPr>
            <p:ph type="dt" sz="half" idx="10"/>
          </p:nvPr>
        </p:nvSpPr>
        <p:spPr>
          <a:xfrm>
            <a:off x="4751218" y="17055320"/>
            <a:ext cx="10756137" cy="998161"/>
          </a:xfrm>
        </p:spPr>
        <p:txBody>
          <a:bodyPr/>
          <a:lstStyle>
            <a:lvl1pPr algn="l">
              <a:defRPr/>
            </a:lvl1pPr>
          </a:lstStyle>
          <a:p>
            <a:fld id="{7656CD23-94A6-4F9E-857B-581F6F6C037D}" type="datetimeFigureOut">
              <a:rPr lang="zh-CN" altLang="en-US" smtClean="0"/>
              <a:t>2024/5/21</a:t>
            </a:fld>
            <a:endParaRPr lang="zh-CN" altLang="en-US"/>
          </a:p>
        </p:txBody>
      </p:sp>
      <p:sp>
        <p:nvSpPr>
          <p:cNvPr id="6" name="Footer Placeholder 5"/>
          <p:cNvSpPr>
            <a:spLocks noGrp="1"/>
          </p:cNvSpPr>
          <p:nvPr>
            <p:ph type="ftr" sz="quarter" idx="11"/>
          </p:nvPr>
        </p:nvSpPr>
        <p:spPr>
          <a:xfrm>
            <a:off x="4754083" y="993542"/>
            <a:ext cx="10753270" cy="1000681"/>
          </a:xfrm>
        </p:spPr>
        <p:txBody>
          <a:bodyPr/>
          <a:lstStyle/>
          <a:p>
            <a:endParaRPr lang="zh-CN" altLang="en-US"/>
          </a:p>
        </p:txBody>
      </p:sp>
      <p:sp>
        <p:nvSpPr>
          <p:cNvPr id="7" name="Slide Number Placeholder 6"/>
          <p:cNvSpPr>
            <a:spLocks noGrp="1"/>
          </p:cNvSpPr>
          <p:nvPr>
            <p:ph type="sldNum" sz="quarter" idx="12"/>
          </p:nvPr>
        </p:nvSpPr>
        <p:spPr/>
        <p:txBody>
          <a:bodyPr/>
          <a:lstStyle/>
          <a:p>
            <a:fld id="{34E62CC8-D327-4473-BE71-5F4F09DB6FB7}" type="slidenum">
              <a:rPr lang="zh-CN" altLang="en-US" smtClean="0"/>
              <a:t>‹#›</a:t>
            </a:fld>
            <a:endParaRPr lang="zh-CN" altLang="en-US"/>
          </a:p>
        </p:txBody>
      </p:sp>
      <p:cxnSp>
        <p:nvCxnSpPr>
          <p:cNvPr id="31" name="Straight Connector 30"/>
          <p:cNvCxnSpPr/>
          <p:nvPr/>
        </p:nvCxnSpPr>
        <p:spPr>
          <a:xfrm>
            <a:off x="4766487" y="9801935"/>
            <a:ext cx="1072172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36242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6285171"/>
            <a:ext cx="30240288" cy="1272017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2" y="19005339"/>
            <a:ext cx="30240291" cy="2415642"/>
          </a:xfrm>
          <a:prstGeom prst="rect">
            <a:avLst/>
          </a:prstGeom>
        </p:spPr>
      </p:pic>
      <p:cxnSp>
        <p:nvCxnSpPr>
          <p:cNvPr id="13" name="Straight Connector 12"/>
          <p:cNvCxnSpPr/>
          <p:nvPr/>
        </p:nvCxnSpPr>
        <p:spPr>
          <a:xfrm>
            <a:off x="0" y="19023653"/>
            <a:ext cx="30240288"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4773797" y="2508540"/>
            <a:ext cx="21732207" cy="3271573"/>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773797" y="6285169"/>
            <a:ext cx="21732207" cy="1075920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8673781" y="1030114"/>
            <a:ext cx="7832221" cy="964106"/>
          </a:xfrm>
          <a:prstGeom prst="rect">
            <a:avLst/>
          </a:prstGeom>
        </p:spPr>
        <p:txBody>
          <a:bodyPr vert="horz" lIns="91440" tIns="45720" rIns="91440" bIns="45720" rtlCol="0" anchor="ctr"/>
          <a:lstStyle>
            <a:lvl1pPr algn="r">
              <a:defRPr sz="3118">
                <a:solidFill>
                  <a:schemeClr val="tx1">
                    <a:tint val="75000"/>
                  </a:schemeClr>
                </a:solidFill>
              </a:defRPr>
            </a:lvl1pPr>
          </a:lstStyle>
          <a:p>
            <a:fld id="{7656CD23-94A6-4F9E-857B-581F6F6C037D}" type="datetimeFigureOut">
              <a:rPr lang="zh-CN" altLang="en-US" smtClean="0"/>
              <a:t>2024/5/21</a:t>
            </a:fld>
            <a:endParaRPr lang="zh-CN" altLang="en-US"/>
          </a:p>
        </p:txBody>
      </p:sp>
      <p:sp>
        <p:nvSpPr>
          <p:cNvPr id="5" name="Footer Placeholder 4"/>
          <p:cNvSpPr>
            <a:spLocks noGrp="1"/>
          </p:cNvSpPr>
          <p:nvPr>
            <p:ph type="ftr" sz="quarter" idx="3"/>
          </p:nvPr>
        </p:nvSpPr>
        <p:spPr>
          <a:xfrm>
            <a:off x="4773795" y="1026802"/>
            <a:ext cx="13340928" cy="964106"/>
          </a:xfrm>
          <a:prstGeom prst="rect">
            <a:avLst/>
          </a:prstGeom>
        </p:spPr>
        <p:txBody>
          <a:bodyPr vert="horz" lIns="91440" tIns="45720" rIns="91440" bIns="45720" rtlCol="0" anchor="ctr"/>
          <a:lstStyle>
            <a:lvl1pPr algn="l">
              <a:defRPr sz="3118">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612964" y="2491242"/>
            <a:ext cx="2631626" cy="1570184"/>
          </a:xfrm>
          <a:prstGeom prst="rect">
            <a:avLst/>
          </a:prstGeom>
        </p:spPr>
        <p:txBody>
          <a:bodyPr vert="horz" lIns="91440" tIns="45720" rIns="91440" bIns="45720" rtlCol="0" anchor="t"/>
          <a:lstStyle>
            <a:lvl1pPr algn="r">
              <a:defRPr sz="8731">
                <a:solidFill>
                  <a:schemeClr val="accent1"/>
                </a:solidFill>
              </a:defRPr>
            </a:lvl1pPr>
          </a:lstStyle>
          <a:p>
            <a:fld id="{34E62CC8-D327-4473-BE71-5F4F09DB6FB7}" type="slidenum">
              <a:rPr lang="zh-CN" altLang="en-US" smtClean="0"/>
              <a:t>‹#›</a:t>
            </a:fld>
            <a:endParaRPr lang="zh-CN" altLang="en-US"/>
          </a:p>
        </p:txBody>
      </p:sp>
    </p:spTree>
    <p:extLst>
      <p:ext uri="{BB962C8B-B14F-4D97-AF65-F5344CB8AC3E}">
        <p14:creationId xmlns:p14="http://schemas.microsoft.com/office/powerpoint/2010/main" val="27005083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138393" rtl="0" eaLnBrk="1" latinLnBrk="0" hangingPunct="1">
        <a:lnSpc>
          <a:spcPct val="90000"/>
        </a:lnSpc>
        <a:spcBef>
          <a:spcPct val="0"/>
        </a:spcBef>
        <a:buNone/>
        <a:defRPr sz="9978" b="0" i="0" kern="1200" cap="all">
          <a:solidFill>
            <a:schemeClr val="tx1"/>
          </a:solidFill>
          <a:effectLst/>
          <a:latin typeface="+mj-lt"/>
          <a:ea typeface="+mj-ea"/>
          <a:cs typeface="+mj-cs"/>
        </a:defRPr>
      </a:lvl1pPr>
    </p:titleStyle>
    <p:bodyStyle>
      <a:lvl1pPr marL="712798" indent="-712798" algn="l" defTabSz="2138393" rtl="0" eaLnBrk="1" latinLnBrk="0" hangingPunct="1">
        <a:lnSpc>
          <a:spcPct val="120000"/>
        </a:lnSpc>
        <a:spcBef>
          <a:spcPts val="3118"/>
        </a:spcBef>
        <a:buClr>
          <a:schemeClr val="accent1"/>
        </a:buClr>
        <a:buSzPct val="100000"/>
        <a:buFont typeface="Arial" panose="020B0604020202020204" pitchFamily="34" charset="0"/>
        <a:buChar char="•"/>
        <a:defRPr sz="6236" kern="1200" cap="none">
          <a:solidFill>
            <a:schemeClr val="tx1"/>
          </a:solidFill>
          <a:effectLst/>
          <a:latin typeface="+mn-lt"/>
          <a:ea typeface="+mn-ea"/>
          <a:cs typeface="+mn-cs"/>
        </a:defRPr>
      </a:lvl1pPr>
      <a:lvl2pPr marL="2138393" indent="-712798" algn="l" defTabSz="2138393" rtl="0" eaLnBrk="1" latinLnBrk="0" hangingPunct="1">
        <a:lnSpc>
          <a:spcPct val="120000"/>
        </a:lnSpc>
        <a:spcBef>
          <a:spcPts val="1559"/>
        </a:spcBef>
        <a:buClr>
          <a:schemeClr val="accent1"/>
        </a:buClr>
        <a:buSzPct val="100000"/>
        <a:buFont typeface="Arial" panose="020B0604020202020204" pitchFamily="34" charset="0"/>
        <a:buChar char="•"/>
        <a:defRPr sz="4989" kern="1200" cap="none" baseline="0">
          <a:solidFill>
            <a:schemeClr val="tx1"/>
          </a:solidFill>
          <a:effectLst/>
          <a:latin typeface="+mn-lt"/>
          <a:ea typeface="+mn-ea"/>
          <a:cs typeface="+mn-cs"/>
        </a:defRPr>
      </a:lvl2pPr>
      <a:lvl3pPr marL="3563988" indent="-712798" algn="l" defTabSz="2138393" rtl="0" eaLnBrk="1" latinLnBrk="0" hangingPunct="1">
        <a:lnSpc>
          <a:spcPct val="120000"/>
        </a:lnSpc>
        <a:spcBef>
          <a:spcPts val="1559"/>
        </a:spcBef>
        <a:buClr>
          <a:schemeClr val="accent1"/>
        </a:buClr>
        <a:buSzPct val="100000"/>
        <a:buFont typeface="Arial" panose="020B0604020202020204" pitchFamily="34" charset="0"/>
        <a:buChar char="•"/>
        <a:defRPr sz="4989" kern="1200" cap="none">
          <a:solidFill>
            <a:schemeClr val="tx1"/>
          </a:solidFill>
          <a:effectLst/>
          <a:latin typeface="+mn-lt"/>
          <a:ea typeface="+mn-ea"/>
          <a:cs typeface="+mn-cs"/>
        </a:defRPr>
      </a:lvl3pPr>
      <a:lvl4pPr marL="4989584" indent="-712798" algn="l" defTabSz="2138393" rtl="0" eaLnBrk="1" latinLnBrk="0" hangingPunct="1">
        <a:lnSpc>
          <a:spcPct val="120000"/>
        </a:lnSpc>
        <a:spcBef>
          <a:spcPts val="1559"/>
        </a:spcBef>
        <a:buClr>
          <a:schemeClr val="accent1"/>
        </a:buClr>
        <a:buSzPct val="100000"/>
        <a:buFont typeface="Arial" panose="020B0604020202020204" pitchFamily="34" charset="0"/>
        <a:buChar char="•"/>
        <a:defRPr sz="4365" kern="1200" cap="none" baseline="0">
          <a:solidFill>
            <a:schemeClr val="tx1"/>
          </a:solidFill>
          <a:effectLst/>
          <a:latin typeface="+mn-lt"/>
          <a:ea typeface="+mn-ea"/>
          <a:cs typeface="+mn-cs"/>
        </a:defRPr>
      </a:lvl4pPr>
      <a:lvl5pPr marL="6415179" indent="-712798" algn="l" defTabSz="2138393" rtl="0" eaLnBrk="1" latinLnBrk="0" hangingPunct="1">
        <a:lnSpc>
          <a:spcPct val="120000"/>
        </a:lnSpc>
        <a:spcBef>
          <a:spcPts val="1559"/>
        </a:spcBef>
        <a:buClr>
          <a:schemeClr val="accent1"/>
        </a:buClr>
        <a:buSzPct val="100000"/>
        <a:buFont typeface="Arial" panose="020B0604020202020204" pitchFamily="34" charset="0"/>
        <a:buChar char="•"/>
        <a:defRPr sz="3742" kern="1200" cap="none">
          <a:solidFill>
            <a:schemeClr val="tx1"/>
          </a:solidFill>
          <a:effectLst/>
          <a:latin typeface="+mn-lt"/>
          <a:ea typeface="+mn-ea"/>
          <a:cs typeface="+mn-cs"/>
        </a:defRPr>
      </a:lvl5pPr>
      <a:lvl6pPr marL="7840774" indent="-712798" algn="l" defTabSz="2851191" rtl="0" eaLnBrk="1" latinLnBrk="0" hangingPunct="1">
        <a:lnSpc>
          <a:spcPct val="120000"/>
        </a:lnSpc>
        <a:spcBef>
          <a:spcPts val="1559"/>
        </a:spcBef>
        <a:buClr>
          <a:schemeClr val="accent1"/>
        </a:buClr>
        <a:buSzPct val="100000"/>
        <a:buFont typeface="Arial" panose="020B0604020202020204" pitchFamily="34" charset="0"/>
        <a:buChar char="•"/>
        <a:defRPr sz="3742" kern="1200">
          <a:solidFill>
            <a:schemeClr val="tx1"/>
          </a:solidFill>
          <a:effectLst/>
          <a:latin typeface="+mn-lt"/>
          <a:ea typeface="+mn-ea"/>
          <a:cs typeface="+mn-cs"/>
        </a:defRPr>
      </a:lvl6pPr>
      <a:lvl7pPr marL="9266370" indent="-712798" algn="l" defTabSz="2851191" rtl="0" eaLnBrk="1" latinLnBrk="0" hangingPunct="1">
        <a:lnSpc>
          <a:spcPct val="120000"/>
        </a:lnSpc>
        <a:spcBef>
          <a:spcPts val="1559"/>
        </a:spcBef>
        <a:buClr>
          <a:schemeClr val="accent1"/>
        </a:buClr>
        <a:buSzPct val="100000"/>
        <a:buFont typeface="Arial" panose="020B0604020202020204" pitchFamily="34" charset="0"/>
        <a:buChar char="•"/>
        <a:defRPr sz="3742" kern="1200">
          <a:solidFill>
            <a:schemeClr val="tx1"/>
          </a:solidFill>
          <a:effectLst/>
          <a:latin typeface="+mn-lt"/>
          <a:ea typeface="+mn-ea"/>
          <a:cs typeface="+mn-cs"/>
        </a:defRPr>
      </a:lvl7pPr>
      <a:lvl8pPr marL="10691965" indent="-712798" algn="l" defTabSz="2851191" rtl="0" eaLnBrk="1" latinLnBrk="0" hangingPunct="1">
        <a:lnSpc>
          <a:spcPct val="120000"/>
        </a:lnSpc>
        <a:spcBef>
          <a:spcPts val="1559"/>
        </a:spcBef>
        <a:buClr>
          <a:schemeClr val="accent1"/>
        </a:buClr>
        <a:buSzPct val="100000"/>
        <a:buFont typeface="Arial" panose="020B0604020202020204" pitchFamily="34" charset="0"/>
        <a:buChar char="•"/>
        <a:defRPr sz="3742" kern="1200" baseline="0">
          <a:solidFill>
            <a:schemeClr val="tx1"/>
          </a:solidFill>
          <a:effectLst/>
          <a:latin typeface="+mn-lt"/>
          <a:ea typeface="+mn-ea"/>
          <a:cs typeface="+mn-cs"/>
        </a:defRPr>
      </a:lvl8pPr>
      <a:lvl9pPr marL="12117560" indent="-712798" algn="l" defTabSz="2851191" rtl="0" eaLnBrk="1" latinLnBrk="0" hangingPunct="1">
        <a:lnSpc>
          <a:spcPct val="120000"/>
        </a:lnSpc>
        <a:spcBef>
          <a:spcPts val="1559"/>
        </a:spcBef>
        <a:buClr>
          <a:schemeClr val="accent1"/>
        </a:buClr>
        <a:buSzPct val="100000"/>
        <a:buFont typeface="Arial" panose="020B0604020202020204" pitchFamily="34" charset="0"/>
        <a:buChar char="•"/>
        <a:defRPr sz="3742" kern="1200" baseline="0">
          <a:solidFill>
            <a:schemeClr val="tx1"/>
          </a:solidFill>
          <a:effectLst/>
          <a:latin typeface="+mn-lt"/>
          <a:ea typeface="+mn-ea"/>
          <a:cs typeface="+mn-cs"/>
        </a:defRPr>
      </a:lvl9pPr>
    </p:bodyStyle>
    <p:otherStyle>
      <a:defPPr>
        <a:defRPr lang="en-US"/>
      </a:defPPr>
      <a:lvl1pPr marL="0" algn="l" defTabSz="2138393" rtl="0" eaLnBrk="1" latinLnBrk="0" hangingPunct="1">
        <a:defRPr sz="4209" kern="1200">
          <a:solidFill>
            <a:schemeClr val="tx1"/>
          </a:solidFill>
          <a:latin typeface="+mn-lt"/>
          <a:ea typeface="+mn-ea"/>
          <a:cs typeface="+mn-cs"/>
        </a:defRPr>
      </a:lvl1pPr>
      <a:lvl2pPr marL="1069196" algn="l" defTabSz="2138393" rtl="0" eaLnBrk="1" latinLnBrk="0" hangingPunct="1">
        <a:defRPr sz="4209" kern="1200">
          <a:solidFill>
            <a:schemeClr val="tx1"/>
          </a:solidFill>
          <a:latin typeface="+mn-lt"/>
          <a:ea typeface="+mn-ea"/>
          <a:cs typeface="+mn-cs"/>
        </a:defRPr>
      </a:lvl2pPr>
      <a:lvl3pPr marL="2138393" algn="l" defTabSz="2138393" rtl="0" eaLnBrk="1" latinLnBrk="0" hangingPunct="1">
        <a:defRPr sz="4209" kern="1200">
          <a:solidFill>
            <a:schemeClr val="tx1"/>
          </a:solidFill>
          <a:latin typeface="+mn-lt"/>
          <a:ea typeface="+mn-ea"/>
          <a:cs typeface="+mn-cs"/>
        </a:defRPr>
      </a:lvl3pPr>
      <a:lvl4pPr marL="3207589" algn="l" defTabSz="2138393" rtl="0" eaLnBrk="1" latinLnBrk="0" hangingPunct="1">
        <a:defRPr sz="4209" kern="1200">
          <a:solidFill>
            <a:schemeClr val="tx1"/>
          </a:solidFill>
          <a:latin typeface="+mn-lt"/>
          <a:ea typeface="+mn-ea"/>
          <a:cs typeface="+mn-cs"/>
        </a:defRPr>
      </a:lvl4pPr>
      <a:lvl5pPr marL="4276786" algn="l" defTabSz="2138393" rtl="0" eaLnBrk="1" latinLnBrk="0" hangingPunct="1">
        <a:defRPr sz="4209" kern="1200">
          <a:solidFill>
            <a:schemeClr val="tx1"/>
          </a:solidFill>
          <a:latin typeface="+mn-lt"/>
          <a:ea typeface="+mn-ea"/>
          <a:cs typeface="+mn-cs"/>
        </a:defRPr>
      </a:lvl5pPr>
      <a:lvl6pPr marL="5345982" algn="l" defTabSz="2138393" rtl="0" eaLnBrk="1" latinLnBrk="0" hangingPunct="1">
        <a:defRPr sz="4209" kern="1200">
          <a:solidFill>
            <a:schemeClr val="tx1"/>
          </a:solidFill>
          <a:latin typeface="+mn-lt"/>
          <a:ea typeface="+mn-ea"/>
          <a:cs typeface="+mn-cs"/>
        </a:defRPr>
      </a:lvl6pPr>
      <a:lvl7pPr marL="6415179" algn="l" defTabSz="2138393" rtl="0" eaLnBrk="1" latinLnBrk="0" hangingPunct="1">
        <a:defRPr sz="4209" kern="1200">
          <a:solidFill>
            <a:schemeClr val="tx1"/>
          </a:solidFill>
          <a:latin typeface="+mn-lt"/>
          <a:ea typeface="+mn-ea"/>
          <a:cs typeface="+mn-cs"/>
        </a:defRPr>
      </a:lvl7pPr>
      <a:lvl8pPr marL="7484375" algn="l" defTabSz="2138393" rtl="0" eaLnBrk="1" latinLnBrk="0" hangingPunct="1">
        <a:defRPr sz="4209" kern="1200">
          <a:solidFill>
            <a:schemeClr val="tx1"/>
          </a:solidFill>
          <a:latin typeface="+mn-lt"/>
          <a:ea typeface="+mn-ea"/>
          <a:cs typeface="+mn-cs"/>
        </a:defRPr>
      </a:lvl8pPr>
      <a:lvl9pPr marL="8553572" algn="l" defTabSz="2138393" rtl="0" eaLnBrk="1" latinLnBrk="0" hangingPunct="1">
        <a:defRPr sz="420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jp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jpg"/><Relationship Id="rId11" Type="http://schemas.openxmlformats.org/officeDocument/2006/relationships/image" Target="../media/image11.png"/><Relationship Id="rId5" Type="http://schemas.openxmlformats.org/officeDocument/2006/relationships/image" Target="../media/image5.jp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B05C0-1E7D-E360-3128-539D53C57938}"/>
              </a:ext>
            </a:extLst>
          </p:cNvPr>
          <p:cNvSpPr>
            <a:spLocks noGrp="1"/>
          </p:cNvSpPr>
          <p:nvPr>
            <p:ph type="ctrTitle"/>
          </p:nvPr>
        </p:nvSpPr>
        <p:spPr>
          <a:xfrm>
            <a:off x="1495018" y="1462449"/>
            <a:ext cx="10904584" cy="1277906"/>
          </a:xfrm>
        </p:spPr>
        <p:txBody>
          <a:bodyPr>
            <a:noAutofit/>
          </a:bodyPr>
          <a:lstStyle/>
          <a:p>
            <a:r>
              <a:rPr lang="en-US" altLang="zh-CN" sz="6600" dirty="0"/>
              <a:t>My web design research poster</a:t>
            </a:r>
            <a:endParaRPr lang="zh-CN" altLang="en-US" sz="6600" dirty="0"/>
          </a:p>
        </p:txBody>
      </p:sp>
      <p:sp>
        <p:nvSpPr>
          <p:cNvPr id="3" name="副标题 2">
            <a:extLst>
              <a:ext uri="{FF2B5EF4-FFF2-40B4-BE49-F238E27FC236}">
                <a16:creationId xmlns:a16="http://schemas.microsoft.com/office/drawing/2014/main" id="{41CA05A9-85DA-B8A2-97FB-76E01A688013}"/>
              </a:ext>
            </a:extLst>
          </p:cNvPr>
          <p:cNvSpPr>
            <a:spLocks noGrp="1"/>
          </p:cNvSpPr>
          <p:nvPr>
            <p:ph type="subTitle" idx="1"/>
          </p:nvPr>
        </p:nvSpPr>
        <p:spPr>
          <a:xfrm>
            <a:off x="-1166253" y="4000070"/>
            <a:ext cx="8503809" cy="907185"/>
          </a:xfrm>
        </p:spPr>
        <p:txBody>
          <a:bodyPr>
            <a:normAutofit fontScale="92500" lnSpcReduction="10000"/>
          </a:bodyPr>
          <a:lstStyle/>
          <a:p>
            <a:pPr algn="ctr"/>
            <a:r>
              <a:rPr lang="en-US" altLang="zh-CN" sz="4400" dirty="0"/>
              <a:t>prototypes </a:t>
            </a:r>
          </a:p>
          <a:p>
            <a:endParaRPr lang="zh-CN" altLang="en-US" dirty="0"/>
          </a:p>
        </p:txBody>
      </p:sp>
      <p:pic>
        <p:nvPicPr>
          <p:cNvPr id="6" name="图片 5" descr="形状, 多边形&#10;&#10;描述已自动生成">
            <a:extLst>
              <a:ext uri="{FF2B5EF4-FFF2-40B4-BE49-F238E27FC236}">
                <a16:creationId xmlns:a16="http://schemas.microsoft.com/office/drawing/2014/main" id="{E3091F47-43B0-D8C9-3671-798DC9157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50" y="4907255"/>
            <a:ext cx="3091566" cy="2856195"/>
          </a:xfrm>
          <a:prstGeom prst="rect">
            <a:avLst/>
          </a:prstGeom>
        </p:spPr>
      </p:pic>
      <p:pic>
        <p:nvPicPr>
          <p:cNvPr id="8" name="图片 7" descr="图形用户界面&#10;&#10;描述已自动生成">
            <a:extLst>
              <a:ext uri="{FF2B5EF4-FFF2-40B4-BE49-F238E27FC236}">
                <a16:creationId xmlns:a16="http://schemas.microsoft.com/office/drawing/2014/main" id="{6E2322AE-B2A3-424B-49A8-B533073D7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1618" y="5018302"/>
            <a:ext cx="4141578" cy="2634099"/>
          </a:xfrm>
          <a:prstGeom prst="rect">
            <a:avLst/>
          </a:prstGeom>
        </p:spPr>
      </p:pic>
      <p:pic>
        <p:nvPicPr>
          <p:cNvPr id="10" name="图片 9" descr="图形用户界面&#10;&#10;描述已自动生成">
            <a:extLst>
              <a:ext uri="{FF2B5EF4-FFF2-40B4-BE49-F238E27FC236}">
                <a16:creationId xmlns:a16="http://schemas.microsoft.com/office/drawing/2014/main" id="{DABF768C-5C11-2547-F1A4-75148D85F4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1304" y="7709363"/>
            <a:ext cx="4171892" cy="2132150"/>
          </a:xfrm>
          <a:prstGeom prst="rect">
            <a:avLst/>
          </a:prstGeom>
        </p:spPr>
      </p:pic>
      <p:pic>
        <p:nvPicPr>
          <p:cNvPr id="12" name="图片 11" descr="图片包含 形状&#10;&#10;描述已自动生成">
            <a:extLst>
              <a:ext uri="{FF2B5EF4-FFF2-40B4-BE49-F238E27FC236}">
                <a16:creationId xmlns:a16="http://schemas.microsoft.com/office/drawing/2014/main" id="{F3CEC197-9A92-B805-CB51-BDF724166E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50" y="7926250"/>
            <a:ext cx="3091566" cy="1915263"/>
          </a:xfrm>
          <a:prstGeom prst="rect">
            <a:avLst/>
          </a:prstGeom>
        </p:spPr>
      </p:pic>
      <p:sp>
        <p:nvSpPr>
          <p:cNvPr id="15" name="文本框 14">
            <a:extLst>
              <a:ext uri="{FF2B5EF4-FFF2-40B4-BE49-F238E27FC236}">
                <a16:creationId xmlns:a16="http://schemas.microsoft.com/office/drawing/2014/main" id="{7229199F-DFCE-EF58-878D-6481CC3C7ED4}"/>
              </a:ext>
            </a:extLst>
          </p:cNvPr>
          <p:cNvSpPr txBox="1"/>
          <p:nvPr/>
        </p:nvSpPr>
        <p:spPr>
          <a:xfrm>
            <a:off x="20548813" y="1377924"/>
            <a:ext cx="5511484" cy="2308324"/>
          </a:xfrm>
          <a:prstGeom prst="rect">
            <a:avLst/>
          </a:prstGeom>
          <a:noFill/>
        </p:spPr>
        <p:txBody>
          <a:bodyPr wrap="square" rtlCol="0">
            <a:spAutoFit/>
          </a:bodyPr>
          <a:lstStyle/>
          <a:p>
            <a:pPr algn="ctr"/>
            <a:r>
              <a:rPr lang="en-US" altLang="zh-CN" sz="2400" dirty="0"/>
              <a:t>The website that I am designing is a card game website, and the target group will be people who are the same age as me. The website will be implemented by the DECO1400 course and involved the 10 Nielsen heuristics </a:t>
            </a:r>
            <a:endParaRPr lang="zh-CN" altLang="en-US" sz="2400" dirty="0"/>
          </a:p>
        </p:txBody>
      </p:sp>
      <p:sp>
        <p:nvSpPr>
          <p:cNvPr id="20" name="副标题 2">
            <a:extLst>
              <a:ext uri="{FF2B5EF4-FFF2-40B4-BE49-F238E27FC236}">
                <a16:creationId xmlns:a16="http://schemas.microsoft.com/office/drawing/2014/main" id="{9ED64E25-20E5-65A9-FDE1-27E443492126}"/>
              </a:ext>
            </a:extLst>
          </p:cNvPr>
          <p:cNvSpPr txBox="1">
            <a:spLocks/>
          </p:cNvSpPr>
          <p:nvPr/>
        </p:nvSpPr>
        <p:spPr>
          <a:xfrm>
            <a:off x="15954016" y="4386817"/>
            <a:ext cx="8503809" cy="907185"/>
          </a:xfrm>
          <a:prstGeom prst="rect">
            <a:avLst/>
          </a:prstGeom>
        </p:spPr>
        <p:txBody>
          <a:bodyPr vert="horz" lIns="91440" tIns="91440" rIns="91440" bIns="91440" rtlCol="0">
            <a:normAutofit fontScale="92500" lnSpcReduction="20000"/>
          </a:bodyPr>
          <a:lstStyle>
            <a:lvl1pPr marL="0" indent="0" algn="l" defTabSz="2138393" rtl="0" eaLnBrk="1" latinLnBrk="0" hangingPunct="1">
              <a:lnSpc>
                <a:spcPct val="120000"/>
              </a:lnSpc>
              <a:spcBef>
                <a:spcPts val="3118"/>
              </a:spcBef>
              <a:buClr>
                <a:schemeClr val="accent1"/>
              </a:buClr>
              <a:buSzPct val="100000"/>
              <a:buFont typeface="Arial" panose="020B0604020202020204" pitchFamily="34" charset="0"/>
              <a:buNone/>
              <a:defRPr sz="4989" b="0" kern="1200" cap="all" baseline="0">
                <a:solidFill>
                  <a:schemeClr val="tx1"/>
                </a:solidFill>
                <a:effectLst/>
                <a:latin typeface="+mn-lt"/>
                <a:ea typeface="+mn-ea"/>
                <a:cs typeface="+mn-cs"/>
              </a:defRPr>
            </a:lvl1pPr>
            <a:lvl2pPr marL="1069196" indent="0" algn="ctr" defTabSz="2138393" rtl="0" eaLnBrk="1" latinLnBrk="0" hangingPunct="1">
              <a:lnSpc>
                <a:spcPct val="120000"/>
              </a:lnSpc>
              <a:spcBef>
                <a:spcPts val="1559"/>
              </a:spcBef>
              <a:buClr>
                <a:schemeClr val="accent1"/>
              </a:buClr>
              <a:buSzPct val="100000"/>
              <a:buFont typeface="Arial" panose="020B0604020202020204" pitchFamily="34" charset="0"/>
              <a:buNone/>
              <a:defRPr sz="4677" kern="1200" cap="none" baseline="0">
                <a:solidFill>
                  <a:schemeClr val="tx1"/>
                </a:solidFill>
                <a:effectLst/>
                <a:latin typeface="+mn-lt"/>
                <a:ea typeface="+mn-ea"/>
                <a:cs typeface="+mn-cs"/>
              </a:defRPr>
            </a:lvl2pPr>
            <a:lvl3pPr marL="2138393" indent="0" algn="ctr" defTabSz="2138393" rtl="0" eaLnBrk="1" latinLnBrk="0" hangingPunct="1">
              <a:lnSpc>
                <a:spcPct val="120000"/>
              </a:lnSpc>
              <a:spcBef>
                <a:spcPts val="1559"/>
              </a:spcBef>
              <a:buClr>
                <a:schemeClr val="accent1"/>
              </a:buClr>
              <a:buSzPct val="100000"/>
              <a:buFont typeface="Arial" panose="020B0604020202020204" pitchFamily="34" charset="0"/>
              <a:buNone/>
              <a:defRPr sz="4209" kern="1200" cap="none">
                <a:solidFill>
                  <a:schemeClr val="tx1"/>
                </a:solidFill>
                <a:effectLst/>
                <a:latin typeface="+mn-lt"/>
                <a:ea typeface="+mn-ea"/>
                <a:cs typeface="+mn-cs"/>
              </a:defRPr>
            </a:lvl3pPr>
            <a:lvl4pPr marL="3207589" indent="0" algn="ctr" defTabSz="2138393" rtl="0" eaLnBrk="1" latinLnBrk="0" hangingPunct="1">
              <a:lnSpc>
                <a:spcPct val="120000"/>
              </a:lnSpc>
              <a:spcBef>
                <a:spcPts val="1559"/>
              </a:spcBef>
              <a:buClr>
                <a:schemeClr val="accent1"/>
              </a:buClr>
              <a:buSzPct val="100000"/>
              <a:buFont typeface="Arial" panose="020B0604020202020204" pitchFamily="34" charset="0"/>
              <a:buNone/>
              <a:defRPr sz="3742" kern="1200" cap="none" baseline="0">
                <a:solidFill>
                  <a:schemeClr val="tx1"/>
                </a:solidFill>
                <a:effectLst/>
                <a:latin typeface="+mn-lt"/>
                <a:ea typeface="+mn-ea"/>
                <a:cs typeface="+mn-cs"/>
              </a:defRPr>
            </a:lvl4pPr>
            <a:lvl5pPr marL="4276786" indent="0" algn="ctr" defTabSz="2138393" rtl="0" eaLnBrk="1" latinLnBrk="0" hangingPunct="1">
              <a:lnSpc>
                <a:spcPct val="120000"/>
              </a:lnSpc>
              <a:spcBef>
                <a:spcPts val="1559"/>
              </a:spcBef>
              <a:buClr>
                <a:schemeClr val="accent1"/>
              </a:buClr>
              <a:buSzPct val="100000"/>
              <a:buFont typeface="Arial" panose="020B0604020202020204" pitchFamily="34" charset="0"/>
              <a:buNone/>
              <a:defRPr sz="3742" kern="1200" cap="none">
                <a:solidFill>
                  <a:schemeClr val="tx1"/>
                </a:solidFill>
                <a:effectLst/>
                <a:latin typeface="+mn-lt"/>
                <a:ea typeface="+mn-ea"/>
                <a:cs typeface="+mn-cs"/>
              </a:defRPr>
            </a:lvl5pPr>
            <a:lvl6pPr marL="5345982" indent="0" algn="ctr" defTabSz="2851191" rtl="0" eaLnBrk="1" latinLnBrk="0" hangingPunct="1">
              <a:lnSpc>
                <a:spcPct val="120000"/>
              </a:lnSpc>
              <a:spcBef>
                <a:spcPts val="1559"/>
              </a:spcBef>
              <a:buClr>
                <a:schemeClr val="accent1"/>
              </a:buClr>
              <a:buSzPct val="100000"/>
              <a:buFont typeface="Arial" panose="020B0604020202020204" pitchFamily="34" charset="0"/>
              <a:buNone/>
              <a:defRPr sz="3742" kern="1200">
                <a:solidFill>
                  <a:schemeClr val="tx1"/>
                </a:solidFill>
                <a:effectLst/>
                <a:latin typeface="+mn-lt"/>
                <a:ea typeface="+mn-ea"/>
                <a:cs typeface="+mn-cs"/>
              </a:defRPr>
            </a:lvl6pPr>
            <a:lvl7pPr marL="6415179" indent="0" algn="ctr" defTabSz="2851191" rtl="0" eaLnBrk="1" latinLnBrk="0" hangingPunct="1">
              <a:lnSpc>
                <a:spcPct val="120000"/>
              </a:lnSpc>
              <a:spcBef>
                <a:spcPts val="1559"/>
              </a:spcBef>
              <a:buClr>
                <a:schemeClr val="accent1"/>
              </a:buClr>
              <a:buSzPct val="100000"/>
              <a:buFont typeface="Arial" panose="020B0604020202020204" pitchFamily="34" charset="0"/>
              <a:buNone/>
              <a:defRPr sz="3742" kern="1200">
                <a:solidFill>
                  <a:schemeClr val="tx1"/>
                </a:solidFill>
                <a:effectLst/>
                <a:latin typeface="+mn-lt"/>
                <a:ea typeface="+mn-ea"/>
                <a:cs typeface="+mn-cs"/>
              </a:defRPr>
            </a:lvl7pPr>
            <a:lvl8pPr marL="7484375" indent="0" algn="ctr" defTabSz="2851191" rtl="0" eaLnBrk="1" latinLnBrk="0" hangingPunct="1">
              <a:lnSpc>
                <a:spcPct val="120000"/>
              </a:lnSpc>
              <a:spcBef>
                <a:spcPts val="1559"/>
              </a:spcBef>
              <a:buClr>
                <a:schemeClr val="accent1"/>
              </a:buClr>
              <a:buSzPct val="100000"/>
              <a:buFont typeface="Arial" panose="020B0604020202020204" pitchFamily="34" charset="0"/>
              <a:buNone/>
              <a:defRPr sz="3742" kern="1200" baseline="0">
                <a:solidFill>
                  <a:schemeClr val="tx1"/>
                </a:solidFill>
                <a:effectLst/>
                <a:latin typeface="+mn-lt"/>
                <a:ea typeface="+mn-ea"/>
                <a:cs typeface="+mn-cs"/>
              </a:defRPr>
            </a:lvl8pPr>
            <a:lvl9pPr marL="8553572" indent="0" algn="ctr" defTabSz="2851191" rtl="0" eaLnBrk="1" latinLnBrk="0" hangingPunct="1">
              <a:lnSpc>
                <a:spcPct val="120000"/>
              </a:lnSpc>
              <a:spcBef>
                <a:spcPts val="1559"/>
              </a:spcBef>
              <a:buClr>
                <a:schemeClr val="accent1"/>
              </a:buClr>
              <a:buSzPct val="100000"/>
              <a:buFont typeface="Arial" panose="020B0604020202020204" pitchFamily="34" charset="0"/>
              <a:buNone/>
              <a:defRPr sz="3742" kern="1200" baseline="0">
                <a:solidFill>
                  <a:schemeClr val="tx1"/>
                </a:solidFill>
                <a:effectLst/>
                <a:latin typeface="+mn-lt"/>
                <a:ea typeface="+mn-ea"/>
                <a:cs typeface="+mn-cs"/>
              </a:defRPr>
            </a:lvl9pPr>
          </a:lstStyle>
          <a:p>
            <a:pPr algn="ctr"/>
            <a:r>
              <a:rPr lang="en-US" altLang="zh-CN" dirty="0"/>
              <a:t>reflection </a:t>
            </a:r>
          </a:p>
          <a:p>
            <a:endParaRPr lang="zh-CN" altLang="en-US" dirty="0"/>
          </a:p>
        </p:txBody>
      </p:sp>
      <p:pic>
        <p:nvPicPr>
          <p:cNvPr id="22" name="图片 21" descr="形状, 多边形&#10;&#10;描述已自动生成">
            <a:extLst>
              <a:ext uri="{FF2B5EF4-FFF2-40B4-BE49-F238E27FC236}">
                <a16:creationId xmlns:a16="http://schemas.microsoft.com/office/drawing/2014/main" id="{329DF59E-68A9-2A2B-6D62-DBFBEBD4F6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150" y="10004313"/>
            <a:ext cx="3064421" cy="2492784"/>
          </a:xfrm>
          <a:prstGeom prst="rect">
            <a:avLst/>
          </a:prstGeom>
        </p:spPr>
      </p:pic>
      <p:pic>
        <p:nvPicPr>
          <p:cNvPr id="24" name="图片 23" descr="图形用户界面, 应用程序&#10;&#10;描述已自动生成">
            <a:extLst>
              <a:ext uri="{FF2B5EF4-FFF2-40B4-BE49-F238E27FC236}">
                <a16:creationId xmlns:a16="http://schemas.microsoft.com/office/drawing/2014/main" id="{6313A8B4-82C7-5B6B-5EB4-5E263FC46A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81304" y="10037330"/>
            <a:ext cx="4141578" cy="2492784"/>
          </a:xfrm>
          <a:prstGeom prst="rect">
            <a:avLst/>
          </a:prstGeom>
        </p:spPr>
      </p:pic>
      <p:pic>
        <p:nvPicPr>
          <p:cNvPr id="26" name="图片 25" descr="图示&#10;&#10;描述已自动生成">
            <a:extLst>
              <a:ext uri="{FF2B5EF4-FFF2-40B4-BE49-F238E27FC236}">
                <a16:creationId xmlns:a16="http://schemas.microsoft.com/office/drawing/2014/main" id="{16281080-3372-14A1-3D02-CB449883F0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3150" y="12725931"/>
            <a:ext cx="3079442" cy="2492784"/>
          </a:xfrm>
          <a:prstGeom prst="rect">
            <a:avLst/>
          </a:prstGeom>
        </p:spPr>
      </p:pic>
      <p:pic>
        <p:nvPicPr>
          <p:cNvPr id="28" name="图片 27" descr="图形用户界面&#10;&#10;描述已自动生成">
            <a:extLst>
              <a:ext uri="{FF2B5EF4-FFF2-40B4-BE49-F238E27FC236}">
                <a16:creationId xmlns:a16="http://schemas.microsoft.com/office/drawing/2014/main" id="{5D0571AD-5E77-A6A0-7DF7-381DEA3EEA9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45227" y="12725931"/>
            <a:ext cx="4013731" cy="2492784"/>
          </a:xfrm>
          <a:prstGeom prst="rect">
            <a:avLst/>
          </a:prstGeom>
        </p:spPr>
      </p:pic>
      <p:pic>
        <p:nvPicPr>
          <p:cNvPr id="30" name="图片 29">
            <a:extLst>
              <a:ext uri="{FF2B5EF4-FFF2-40B4-BE49-F238E27FC236}">
                <a16:creationId xmlns:a16="http://schemas.microsoft.com/office/drawing/2014/main" id="{44D98FFD-D3B1-1274-C386-3D5CE7D1A99F}"/>
              </a:ext>
            </a:extLst>
          </p:cNvPr>
          <p:cNvPicPr>
            <a:picLocks noChangeAspect="1"/>
          </p:cNvPicPr>
          <p:nvPr/>
        </p:nvPicPr>
        <p:blipFill>
          <a:blip r:embed="rId10"/>
          <a:stretch>
            <a:fillRect/>
          </a:stretch>
        </p:blipFill>
        <p:spPr>
          <a:xfrm>
            <a:off x="7924911" y="4907255"/>
            <a:ext cx="4201679" cy="2225065"/>
          </a:xfrm>
          <a:prstGeom prst="rect">
            <a:avLst/>
          </a:prstGeom>
        </p:spPr>
      </p:pic>
      <p:sp>
        <p:nvSpPr>
          <p:cNvPr id="31" name="副标题 2">
            <a:extLst>
              <a:ext uri="{FF2B5EF4-FFF2-40B4-BE49-F238E27FC236}">
                <a16:creationId xmlns:a16="http://schemas.microsoft.com/office/drawing/2014/main" id="{03B60FCB-5574-1AF0-6485-AD5EF4D5378E}"/>
              </a:ext>
            </a:extLst>
          </p:cNvPr>
          <p:cNvSpPr txBox="1">
            <a:spLocks/>
          </p:cNvSpPr>
          <p:nvPr/>
        </p:nvSpPr>
        <p:spPr>
          <a:xfrm>
            <a:off x="7673185" y="4000070"/>
            <a:ext cx="8503809" cy="907185"/>
          </a:xfrm>
          <a:prstGeom prst="rect">
            <a:avLst/>
          </a:prstGeom>
        </p:spPr>
        <p:txBody>
          <a:bodyPr vert="horz" lIns="91440" tIns="91440" rIns="91440" bIns="91440" rtlCol="0">
            <a:normAutofit fontScale="92500" lnSpcReduction="10000"/>
          </a:bodyPr>
          <a:lstStyle>
            <a:lvl1pPr marL="0" indent="0" algn="l" defTabSz="2138393" rtl="0" eaLnBrk="1" latinLnBrk="0" hangingPunct="1">
              <a:lnSpc>
                <a:spcPct val="120000"/>
              </a:lnSpc>
              <a:spcBef>
                <a:spcPts val="3118"/>
              </a:spcBef>
              <a:buClr>
                <a:schemeClr val="accent1"/>
              </a:buClr>
              <a:buSzPct val="100000"/>
              <a:buFont typeface="Arial" panose="020B0604020202020204" pitchFamily="34" charset="0"/>
              <a:buNone/>
              <a:defRPr sz="4989" b="0" kern="1200" cap="all" baseline="0">
                <a:solidFill>
                  <a:schemeClr val="tx1"/>
                </a:solidFill>
                <a:effectLst/>
                <a:latin typeface="+mn-lt"/>
                <a:ea typeface="+mn-ea"/>
                <a:cs typeface="+mn-cs"/>
              </a:defRPr>
            </a:lvl1pPr>
            <a:lvl2pPr marL="1069196" indent="0" algn="ctr" defTabSz="2138393" rtl="0" eaLnBrk="1" latinLnBrk="0" hangingPunct="1">
              <a:lnSpc>
                <a:spcPct val="120000"/>
              </a:lnSpc>
              <a:spcBef>
                <a:spcPts val="1559"/>
              </a:spcBef>
              <a:buClr>
                <a:schemeClr val="accent1"/>
              </a:buClr>
              <a:buSzPct val="100000"/>
              <a:buFont typeface="Arial" panose="020B0604020202020204" pitchFamily="34" charset="0"/>
              <a:buNone/>
              <a:defRPr sz="4677" kern="1200" cap="none" baseline="0">
                <a:solidFill>
                  <a:schemeClr val="tx1"/>
                </a:solidFill>
                <a:effectLst/>
                <a:latin typeface="+mn-lt"/>
                <a:ea typeface="+mn-ea"/>
                <a:cs typeface="+mn-cs"/>
              </a:defRPr>
            </a:lvl2pPr>
            <a:lvl3pPr marL="2138393" indent="0" algn="ctr" defTabSz="2138393" rtl="0" eaLnBrk="1" latinLnBrk="0" hangingPunct="1">
              <a:lnSpc>
                <a:spcPct val="120000"/>
              </a:lnSpc>
              <a:spcBef>
                <a:spcPts val="1559"/>
              </a:spcBef>
              <a:buClr>
                <a:schemeClr val="accent1"/>
              </a:buClr>
              <a:buSzPct val="100000"/>
              <a:buFont typeface="Arial" panose="020B0604020202020204" pitchFamily="34" charset="0"/>
              <a:buNone/>
              <a:defRPr sz="4209" kern="1200" cap="none">
                <a:solidFill>
                  <a:schemeClr val="tx1"/>
                </a:solidFill>
                <a:effectLst/>
                <a:latin typeface="+mn-lt"/>
                <a:ea typeface="+mn-ea"/>
                <a:cs typeface="+mn-cs"/>
              </a:defRPr>
            </a:lvl3pPr>
            <a:lvl4pPr marL="3207589" indent="0" algn="ctr" defTabSz="2138393" rtl="0" eaLnBrk="1" latinLnBrk="0" hangingPunct="1">
              <a:lnSpc>
                <a:spcPct val="120000"/>
              </a:lnSpc>
              <a:spcBef>
                <a:spcPts val="1559"/>
              </a:spcBef>
              <a:buClr>
                <a:schemeClr val="accent1"/>
              </a:buClr>
              <a:buSzPct val="100000"/>
              <a:buFont typeface="Arial" panose="020B0604020202020204" pitchFamily="34" charset="0"/>
              <a:buNone/>
              <a:defRPr sz="3742" kern="1200" cap="none" baseline="0">
                <a:solidFill>
                  <a:schemeClr val="tx1"/>
                </a:solidFill>
                <a:effectLst/>
                <a:latin typeface="+mn-lt"/>
                <a:ea typeface="+mn-ea"/>
                <a:cs typeface="+mn-cs"/>
              </a:defRPr>
            </a:lvl4pPr>
            <a:lvl5pPr marL="4276786" indent="0" algn="ctr" defTabSz="2138393" rtl="0" eaLnBrk="1" latinLnBrk="0" hangingPunct="1">
              <a:lnSpc>
                <a:spcPct val="120000"/>
              </a:lnSpc>
              <a:spcBef>
                <a:spcPts val="1559"/>
              </a:spcBef>
              <a:buClr>
                <a:schemeClr val="accent1"/>
              </a:buClr>
              <a:buSzPct val="100000"/>
              <a:buFont typeface="Arial" panose="020B0604020202020204" pitchFamily="34" charset="0"/>
              <a:buNone/>
              <a:defRPr sz="3742" kern="1200" cap="none">
                <a:solidFill>
                  <a:schemeClr val="tx1"/>
                </a:solidFill>
                <a:effectLst/>
                <a:latin typeface="+mn-lt"/>
                <a:ea typeface="+mn-ea"/>
                <a:cs typeface="+mn-cs"/>
              </a:defRPr>
            </a:lvl5pPr>
            <a:lvl6pPr marL="5345982" indent="0" algn="ctr" defTabSz="2851191" rtl="0" eaLnBrk="1" latinLnBrk="0" hangingPunct="1">
              <a:lnSpc>
                <a:spcPct val="120000"/>
              </a:lnSpc>
              <a:spcBef>
                <a:spcPts val="1559"/>
              </a:spcBef>
              <a:buClr>
                <a:schemeClr val="accent1"/>
              </a:buClr>
              <a:buSzPct val="100000"/>
              <a:buFont typeface="Arial" panose="020B0604020202020204" pitchFamily="34" charset="0"/>
              <a:buNone/>
              <a:defRPr sz="3742" kern="1200">
                <a:solidFill>
                  <a:schemeClr val="tx1"/>
                </a:solidFill>
                <a:effectLst/>
                <a:latin typeface="+mn-lt"/>
                <a:ea typeface="+mn-ea"/>
                <a:cs typeface="+mn-cs"/>
              </a:defRPr>
            </a:lvl6pPr>
            <a:lvl7pPr marL="6415179" indent="0" algn="ctr" defTabSz="2851191" rtl="0" eaLnBrk="1" latinLnBrk="0" hangingPunct="1">
              <a:lnSpc>
                <a:spcPct val="120000"/>
              </a:lnSpc>
              <a:spcBef>
                <a:spcPts val="1559"/>
              </a:spcBef>
              <a:buClr>
                <a:schemeClr val="accent1"/>
              </a:buClr>
              <a:buSzPct val="100000"/>
              <a:buFont typeface="Arial" panose="020B0604020202020204" pitchFamily="34" charset="0"/>
              <a:buNone/>
              <a:defRPr sz="3742" kern="1200">
                <a:solidFill>
                  <a:schemeClr val="tx1"/>
                </a:solidFill>
                <a:effectLst/>
                <a:latin typeface="+mn-lt"/>
                <a:ea typeface="+mn-ea"/>
                <a:cs typeface="+mn-cs"/>
              </a:defRPr>
            </a:lvl7pPr>
            <a:lvl8pPr marL="7484375" indent="0" algn="ctr" defTabSz="2851191" rtl="0" eaLnBrk="1" latinLnBrk="0" hangingPunct="1">
              <a:lnSpc>
                <a:spcPct val="120000"/>
              </a:lnSpc>
              <a:spcBef>
                <a:spcPts val="1559"/>
              </a:spcBef>
              <a:buClr>
                <a:schemeClr val="accent1"/>
              </a:buClr>
              <a:buSzPct val="100000"/>
              <a:buFont typeface="Arial" panose="020B0604020202020204" pitchFamily="34" charset="0"/>
              <a:buNone/>
              <a:defRPr sz="3742" kern="1200" baseline="0">
                <a:solidFill>
                  <a:schemeClr val="tx1"/>
                </a:solidFill>
                <a:effectLst/>
                <a:latin typeface="+mn-lt"/>
                <a:ea typeface="+mn-ea"/>
                <a:cs typeface="+mn-cs"/>
              </a:defRPr>
            </a:lvl8pPr>
            <a:lvl9pPr marL="8553572" indent="0" algn="ctr" defTabSz="2851191" rtl="0" eaLnBrk="1" latinLnBrk="0" hangingPunct="1">
              <a:lnSpc>
                <a:spcPct val="120000"/>
              </a:lnSpc>
              <a:spcBef>
                <a:spcPts val="1559"/>
              </a:spcBef>
              <a:buClr>
                <a:schemeClr val="accent1"/>
              </a:buClr>
              <a:buSzPct val="100000"/>
              <a:buFont typeface="Arial" panose="020B0604020202020204" pitchFamily="34" charset="0"/>
              <a:buNone/>
              <a:defRPr sz="3742" kern="1200" baseline="0">
                <a:solidFill>
                  <a:schemeClr val="tx1"/>
                </a:solidFill>
                <a:effectLst/>
                <a:latin typeface="+mn-lt"/>
                <a:ea typeface="+mn-ea"/>
                <a:cs typeface="+mn-cs"/>
              </a:defRPr>
            </a:lvl9pPr>
          </a:lstStyle>
          <a:p>
            <a:pPr algn="ctr"/>
            <a:r>
              <a:rPr lang="en-US" altLang="zh-CN" sz="4400" dirty="0"/>
              <a:t>Website screenshot </a:t>
            </a:r>
          </a:p>
          <a:p>
            <a:endParaRPr lang="zh-CN" altLang="en-US" dirty="0"/>
          </a:p>
        </p:txBody>
      </p:sp>
      <p:pic>
        <p:nvPicPr>
          <p:cNvPr id="33" name="图片 32">
            <a:extLst>
              <a:ext uri="{FF2B5EF4-FFF2-40B4-BE49-F238E27FC236}">
                <a16:creationId xmlns:a16="http://schemas.microsoft.com/office/drawing/2014/main" id="{9A89986F-6DB7-2315-3A82-FC9E044B8703}"/>
              </a:ext>
            </a:extLst>
          </p:cNvPr>
          <p:cNvPicPr>
            <a:picLocks noChangeAspect="1"/>
          </p:cNvPicPr>
          <p:nvPr/>
        </p:nvPicPr>
        <p:blipFill>
          <a:blip r:embed="rId11"/>
          <a:stretch>
            <a:fillRect/>
          </a:stretch>
        </p:blipFill>
        <p:spPr>
          <a:xfrm>
            <a:off x="7924912" y="7132320"/>
            <a:ext cx="4162854" cy="1706880"/>
          </a:xfrm>
          <a:prstGeom prst="rect">
            <a:avLst/>
          </a:prstGeom>
        </p:spPr>
      </p:pic>
      <p:pic>
        <p:nvPicPr>
          <p:cNvPr id="35" name="图片 34">
            <a:extLst>
              <a:ext uri="{FF2B5EF4-FFF2-40B4-BE49-F238E27FC236}">
                <a16:creationId xmlns:a16="http://schemas.microsoft.com/office/drawing/2014/main" id="{AEE0D02E-1DF3-E080-07C7-EF7258A338DD}"/>
              </a:ext>
            </a:extLst>
          </p:cNvPr>
          <p:cNvPicPr>
            <a:picLocks noChangeAspect="1"/>
          </p:cNvPicPr>
          <p:nvPr/>
        </p:nvPicPr>
        <p:blipFill>
          <a:blip r:embed="rId12"/>
          <a:stretch>
            <a:fillRect/>
          </a:stretch>
        </p:blipFill>
        <p:spPr>
          <a:xfrm>
            <a:off x="7924910" y="8839199"/>
            <a:ext cx="4162853" cy="1128127"/>
          </a:xfrm>
          <a:prstGeom prst="rect">
            <a:avLst/>
          </a:prstGeom>
        </p:spPr>
      </p:pic>
      <p:pic>
        <p:nvPicPr>
          <p:cNvPr id="37" name="图片 36">
            <a:extLst>
              <a:ext uri="{FF2B5EF4-FFF2-40B4-BE49-F238E27FC236}">
                <a16:creationId xmlns:a16="http://schemas.microsoft.com/office/drawing/2014/main" id="{BCCD6DA6-55F4-2094-077C-58938F3D45FD}"/>
              </a:ext>
            </a:extLst>
          </p:cNvPr>
          <p:cNvPicPr>
            <a:picLocks noChangeAspect="1"/>
          </p:cNvPicPr>
          <p:nvPr/>
        </p:nvPicPr>
        <p:blipFill>
          <a:blip r:embed="rId13"/>
          <a:stretch>
            <a:fillRect/>
          </a:stretch>
        </p:blipFill>
        <p:spPr>
          <a:xfrm>
            <a:off x="7924910" y="10256302"/>
            <a:ext cx="4201679" cy="1983578"/>
          </a:xfrm>
          <a:prstGeom prst="rect">
            <a:avLst/>
          </a:prstGeom>
        </p:spPr>
      </p:pic>
      <p:pic>
        <p:nvPicPr>
          <p:cNvPr id="39" name="图片 38">
            <a:extLst>
              <a:ext uri="{FF2B5EF4-FFF2-40B4-BE49-F238E27FC236}">
                <a16:creationId xmlns:a16="http://schemas.microsoft.com/office/drawing/2014/main" id="{847AFE1A-7126-4FCB-6D55-F15E8315403B}"/>
              </a:ext>
            </a:extLst>
          </p:cNvPr>
          <p:cNvPicPr>
            <a:picLocks noChangeAspect="1"/>
          </p:cNvPicPr>
          <p:nvPr/>
        </p:nvPicPr>
        <p:blipFill>
          <a:blip r:embed="rId14"/>
          <a:stretch>
            <a:fillRect/>
          </a:stretch>
        </p:blipFill>
        <p:spPr>
          <a:xfrm>
            <a:off x="7924910" y="12239880"/>
            <a:ext cx="4191500" cy="1939416"/>
          </a:xfrm>
          <a:prstGeom prst="rect">
            <a:avLst/>
          </a:prstGeom>
        </p:spPr>
      </p:pic>
      <p:pic>
        <p:nvPicPr>
          <p:cNvPr id="41" name="图片 40">
            <a:extLst>
              <a:ext uri="{FF2B5EF4-FFF2-40B4-BE49-F238E27FC236}">
                <a16:creationId xmlns:a16="http://schemas.microsoft.com/office/drawing/2014/main" id="{84A7DF2F-ABE2-D567-92BC-EA9C69591707}"/>
              </a:ext>
            </a:extLst>
          </p:cNvPr>
          <p:cNvPicPr>
            <a:picLocks noChangeAspect="1"/>
          </p:cNvPicPr>
          <p:nvPr/>
        </p:nvPicPr>
        <p:blipFill>
          <a:blip r:embed="rId15"/>
          <a:stretch>
            <a:fillRect/>
          </a:stretch>
        </p:blipFill>
        <p:spPr>
          <a:xfrm>
            <a:off x="12310989" y="4907255"/>
            <a:ext cx="4141578" cy="1982275"/>
          </a:xfrm>
          <a:prstGeom prst="rect">
            <a:avLst/>
          </a:prstGeom>
        </p:spPr>
      </p:pic>
      <p:pic>
        <p:nvPicPr>
          <p:cNvPr id="45" name="图片 44">
            <a:extLst>
              <a:ext uri="{FF2B5EF4-FFF2-40B4-BE49-F238E27FC236}">
                <a16:creationId xmlns:a16="http://schemas.microsoft.com/office/drawing/2014/main" id="{7DE85631-6755-2F3A-6EEC-FE6F6B3ABF39}"/>
              </a:ext>
            </a:extLst>
          </p:cNvPr>
          <p:cNvPicPr>
            <a:picLocks noChangeAspect="1"/>
          </p:cNvPicPr>
          <p:nvPr/>
        </p:nvPicPr>
        <p:blipFill>
          <a:blip r:embed="rId16"/>
          <a:stretch>
            <a:fillRect/>
          </a:stretch>
        </p:blipFill>
        <p:spPr>
          <a:xfrm>
            <a:off x="12310989" y="6889531"/>
            <a:ext cx="4141578" cy="1982276"/>
          </a:xfrm>
          <a:prstGeom prst="rect">
            <a:avLst/>
          </a:prstGeom>
        </p:spPr>
      </p:pic>
      <p:pic>
        <p:nvPicPr>
          <p:cNvPr id="47" name="图片 46">
            <a:extLst>
              <a:ext uri="{FF2B5EF4-FFF2-40B4-BE49-F238E27FC236}">
                <a16:creationId xmlns:a16="http://schemas.microsoft.com/office/drawing/2014/main" id="{0D26FC7E-D3ED-51EC-B6E8-4393FF368AAE}"/>
              </a:ext>
            </a:extLst>
          </p:cNvPr>
          <p:cNvPicPr>
            <a:picLocks noChangeAspect="1"/>
          </p:cNvPicPr>
          <p:nvPr/>
        </p:nvPicPr>
        <p:blipFill>
          <a:blip r:embed="rId17"/>
          <a:stretch>
            <a:fillRect/>
          </a:stretch>
        </p:blipFill>
        <p:spPr>
          <a:xfrm>
            <a:off x="12310989" y="8865696"/>
            <a:ext cx="4141578" cy="1695624"/>
          </a:xfrm>
          <a:prstGeom prst="rect">
            <a:avLst/>
          </a:prstGeom>
        </p:spPr>
      </p:pic>
      <p:pic>
        <p:nvPicPr>
          <p:cNvPr id="49" name="图片 48">
            <a:extLst>
              <a:ext uri="{FF2B5EF4-FFF2-40B4-BE49-F238E27FC236}">
                <a16:creationId xmlns:a16="http://schemas.microsoft.com/office/drawing/2014/main" id="{DEE25AF0-E8C3-8E43-9680-C5ABFEB2A33A}"/>
              </a:ext>
            </a:extLst>
          </p:cNvPr>
          <p:cNvPicPr>
            <a:picLocks noChangeAspect="1"/>
          </p:cNvPicPr>
          <p:nvPr/>
        </p:nvPicPr>
        <p:blipFill>
          <a:blip r:embed="rId18"/>
          <a:stretch>
            <a:fillRect/>
          </a:stretch>
        </p:blipFill>
        <p:spPr>
          <a:xfrm>
            <a:off x="12310989" y="10753926"/>
            <a:ext cx="4201679" cy="2006706"/>
          </a:xfrm>
          <a:prstGeom prst="rect">
            <a:avLst/>
          </a:prstGeom>
        </p:spPr>
      </p:pic>
      <p:pic>
        <p:nvPicPr>
          <p:cNvPr id="51" name="图片 50">
            <a:extLst>
              <a:ext uri="{FF2B5EF4-FFF2-40B4-BE49-F238E27FC236}">
                <a16:creationId xmlns:a16="http://schemas.microsoft.com/office/drawing/2014/main" id="{2884287D-F91C-E631-82EE-9F38F8EB8672}"/>
              </a:ext>
            </a:extLst>
          </p:cNvPr>
          <p:cNvPicPr>
            <a:picLocks noChangeAspect="1"/>
          </p:cNvPicPr>
          <p:nvPr/>
        </p:nvPicPr>
        <p:blipFill>
          <a:blip r:embed="rId19"/>
          <a:stretch>
            <a:fillRect/>
          </a:stretch>
        </p:blipFill>
        <p:spPr>
          <a:xfrm>
            <a:off x="12310989" y="12760632"/>
            <a:ext cx="4191500" cy="2006074"/>
          </a:xfrm>
          <a:prstGeom prst="rect">
            <a:avLst/>
          </a:prstGeom>
        </p:spPr>
      </p:pic>
      <p:pic>
        <p:nvPicPr>
          <p:cNvPr id="53" name="图片 52">
            <a:extLst>
              <a:ext uri="{FF2B5EF4-FFF2-40B4-BE49-F238E27FC236}">
                <a16:creationId xmlns:a16="http://schemas.microsoft.com/office/drawing/2014/main" id="{95B1C2ED-1AF6-7607-080D-87BBBE4900C5}"/>
              </a:ext>
            </a:extLst>
          </p:cNvPr>
          <p:cNvPicPr>
            <a:picLocks noChangeAspect="1"/>
          </p:cNvPicPr>
          <p:nvPr/>
        </p:nvPicPr>
        <p:blipFill>
          <a:blip r:embed="rId20"/>
          <a:stretch>
            <a:fillRect/>
          </a:stretch>
        </p:blipFill>
        <p:spPr>
          <a:xfrm>
            <a:off x="12310989" y="14766706"/>
            <a:ext cx="4201679" cy="380964"/>
          </a:xfrm>
          <a:prstGeom prst="rect">
            <a:avLst/>
          </a:prstGeom>
        </p:spPr>
      </p:pic>
      <p:pic>
        <p:nvPicPr>
          <p:cNvPr id="55" name="图片 54">
            <a:extLst>
              <a:ext uri="{FF2B5EF4-FFF2-40B4-BE49-F238E27FC236}">
                <a16:creationId xmlns:a16="http://schemas.microsoft.com/office/drawing/2014/main" id="{3F9183B6-0678-8294-B533-1DD3615961C6}"/>
              </a:ext>
            </a:extLst>
          </p:cNvPr>
          <p:cNvPicPr>
            <a:picLocks noChangeAspect="1"/>
          </p:cNvPicPr>
          <p:nvPr/>
        </p:nvPicPr>
        <p:blipFill>
          <a:blip r:embed="rId21"/>
          <a:stretch>
            <a:fillRect/>
          </a:stretch>
        </p:blipFill>
        <p:spPr>
          <a:xfrm>
            <a:off x="7907047" y="14364133"/>
            <a:ext cx="4227225" cy="1983578"/>
          </a:xfrm>
          <a:prstGeom prst="rect">
            <a:avLst/>
          </a:prstGeom>
        </p:spPr>
      </p:pic>
      <p:sp>
        <p:nvSpPr>
          <p:cNvPr id="56" name="副标题 2">
            <a:extLst>
              <a:ext uri="{FF2B5EF4-FFF2-40B4-BE49-F238E27FC236}">
                <a16:creationId xmlns:a16="http://schemas.microsoft.com/office/drawing/2014/main" id="{B2F9069B-B339-A147-487E-F82CD4C1DCE6}"/>
              </a:ext>
            </a:extLst>
          </p:cNvPr>
          <p:cNvSpPr txBox="1">
            <a:spLocks/>
          </p:cNvSpPr>
          <p:nvPr/>
        </p:nvSpPr>
        <p:spPr>
          <a:xfrm>
            <a:off x="19052650" y="535494"/>
            <a:ext cx="8503809" cy="907185"/>
          </a:xfrm>
          <a:prstGeom prst="rect">
            <a:avLst/>
          </a:prstGeom>
        </p:spPr>
        <p:txBody>
          <a:bodyPr vert="horz" lIns="91440" tIns="91440" rIns="91440" bIns="91440" rtlCol="0">
            <a:normAutofit fontScale="92500" lnSpcReduction="20000"/>
          </a:bodyPr>
          <a:lstStyle>
            <a:lvl1pPr marL="0" indent="0" algn="l" defTabSz="2138393" rtl="0" eaLnBrk="1" latinLnBrk="0" hangingPunct="1">
              <a:lnSpc>
                <a:spcPct val="120000"/>
              </a:lnSpc>
              <a:spcBef>
                <a:spcPts val="3118"/>
              </a:spcBef>
              <a:buClr>
                <a:schemeClr val="accent1"/>
              </a:buClr>
              <a:buSzPct val="100000"/>
              <a:buFont typeface="Arial" panose="020B0604020202020204" pitchFamily="34" charset="0"/>
              <a:buNone/>
              <a:defRPr sz="4989" b="0" kern="1200" cap="all" baseline="0">
                <a:solidFill>
                  <a:schemeClr val="tx1"/>
                </a:solidFill>
                <a:effectLst/>
                <a:latin typeface="+mn-lt"/>
                <a:ea typeface="+mn-ea"/>
                <a:cs typeface="+mn-cs"/>
              </a:defRPr>
            </a:lvl1pPr>
            <a:lvl2pPr marL="1069196" indent="0" algn="ctr" defTabSz="2138393" rtl="0" eaLnBrk="1" latinLnBrk="0" hangingPunct="1">
              <a:lnSpc>
                <a:spcPct val="120000"/>
              </a:lnSpc>
              <a:spcBef>
                <a:spcPts val="1559"/>
              </a:spcBef>
              <a:buClr>
                <a:schemeClr val="accent1"/>
              </a:buClr>
              <a:buSzPct val="100000"/>
              <a:buFont typeface="Arial" panose="020B0604020202020204" pitchFamily="34" charset="0"/>
              <a:buNone/>
              <a:defRPr sz="4677" kern="1200" cap="none" baseline="0">
                <a:solidFill>
                  <a:schemeClr val="tx1"/>
                </a:solidFill>
                <a:effectLst/>
                <a:latin typeface="+mn-lt"/>
                <a:ea typeface="+mn-ea"/>
                <a:cs typeface="+mn-cs"/>
              </a:defRPr>
            </a:lvl2pPr>
            <a:lvl3pPr marL="2138393" indent="0" algn="ctr" defTabSz="2138393" rtl="0" eaLnBrk="1" latinLnBrk="0" hangingPunct="1">
              <a:lnSpc>
                <a:spcPct val="120000"/>
              </a:lnSpc>
              <a:spcBef>
                <a:spcPts val="1559"/>
              </a:spcBef>
              <a:buClr>
                <a:schemeClr val="accent1"/>
              </a:buClr>
              <a:buSzPct val="100000"/>
              <a:buFont typeface="Arial" panose="020B0604020202020204" pitchFamily="34" charset="0"/>
              <a:buNone/>
              <a:defRPr sz="4209" kern="1200" cap="none">
                <a:solidFill>
                  <a:schemeClr val="tx1"/>
                </a:solidFill>
                <a:effectLst/>
                <a:latin typeface="+mn-lt"/>
                <a:ea typeface="+mn-ea"/>
                <a:cs typeface="+mn-cs"/>
              </a:defRPr>
            </a:lvl3pPr>
            <a:lvl4pPr marL="3207589" indent="0" algn="ctr" defTabSz="2138393" rtl="0" eaLnBrk="1" latinLnBrk="0" hangingPunct="1">
              <a:lnSpc>
                <a:spcPct val="120000"/>
              </a:lnSpc>
              <a:spcBef>
                <a:spcPts val="1559"/>
              </a:spcBef>
              <a:buClr>
                <a:schemeClr val="accent1"/>
              </a:buClr>
              <a:buSzPct val="100000"/>
              <a:buFont typeface="Arial" panose="020B0604020202020204" pitchFamily="34" charset="0"/>
              <a:buNone/>
              <a:defRPr sz="3742" kern="1200" cap="none" baseline="0">
                <a:solidFill>
                  <a:schemeClr val="tx1"/>
                </a:solidFill>
                <a:effectLst/>
                <a:latin typeface="+mn-lt"/>
                <a:ea typeface="+mn-ea"/>
                <a:cs typeface="+mn-cs"/>
              </a:defRPr>
            </a:lvl4pPr>
            <a:lvl5pPr marL="4276786" indent="0" algn="ctr" defTabSz="2138393" rtl="0" eaLnBrk="1" latinLnBrk="0" hangingPunct="1">
              <a:lnSpc>
                <a:spcPct val="120000"/>
              </a:lnSpc>
              <a:spcBef>
                <a:spcPts val="1559"/>
              </a:spcBef>
              <a:buClr>
                <a:schemeClr val="accent1"/>
              </a:buClr>
              <a:buSzPct val="100000"/>
              <a:buFont typeface="Arial" panose="020B0604020202020204" pitchFamily="34" charset="0"/>
              <a:buNone/>
              <a:defRPr sz="3742" kern="1200" cap="none">
                <a:solidFill>
                  <a:schemeClr val="tx1"/>
                </a:solidFill>
                <a:effectLst/>
                <a:latin typeface="+mn-lt"/>
                <a:ea typeface="+mn-ea"/>
                <a:cs typeface="+mn-cs"/>
              </a:defRPr>
            </a:lvl5pPr>
            <a:lvl6pPr marL="5345982" indent="0" algn="ctr" defTabSz="2851191" rtl="0" eaLnBrk="1" latinLnBrk="0" hangingPunct="1">
              <a:lnSpc>
                <a:spcPct val="120000"/>
              </a:lnSpc>
              <a:spcBef>
                <a:spcPts val="1559"/>
              </a:spcBef>
              <a:buClr>
                <a:schemeClr val="accent1"/>
              </a:buClr>
              <a:buSzPct val="100000"/>
              <a:buFont typeface="Arial" panose="020B0604020202020204" pitchFamily="34" charset="0"/>
              <a:buNone/>
              <a:defRPr sz="3742" kern="1200">
                <a:solidFill>
                  <a:schemeClr val="tx1"/>
                </a:solidFill>
                <a:effectLst/>
                <a:latin typeface="+mn-lt"/>
                <a:ea typeface="+mn-ea"/>
                <a:cs typeface="+mn-cs"/>
              </a:defRPr>
            </a:lvl6pPr>
            <a:lvl7pPr marL="6415179" indent="0" algn="ctr" defTabSz="2851191" rtl="0" eaLnBrk="1" latinLnBrk="0" hangingPunct="1">
              <a:lnSpc>
                <a:spcPct val="120000"/>
              </a:lnSpc>
              <a:spcBef>
                <a:spcPts val="1559"/>
              </a:spcBef>
              <a:buClr>
                <a:schemeClr val="accent1"/>
              </a:buClr>
              <a:buSzPct val="100000"/>
              <a:buFont typeface="Arial" panose="020B0604020202020204" pitchFamily="34" charset="0"/>
              <a:buNone/>
              <a:defRPr sz="3742" kern="1200">
                <a:solidFill>
                  <a:schemeClr val="tx1"/>
                </a:solidFill>
                <a:effectLst/>
                <a:latin typeface="+mn-lt"/>
                <a:ea typeface="+mn-ea"/>
                <a:cs typeface="+mn-cs"/>
              </a:defRPr>
            </a:lvl7pPr>
            <a:lvl8pPr marL="7484375" indent="0" algn="ctr" defTabSz="2851191" rtl="0" eaLnBrk="1" latinLnBrk="0" hangingPunct="1">
              <a:lnSpc>
                <a:spcPct val="120000"/>
              </a:lnSpc>
              <a:spcBef>
                <a:spcPts val="1559"/>
              </a:spcBef>
              <a:buClr>
                <a:schemeClr val="accent1"/>
              </a:buClr>
              <a:buSzPct val="100000"/>
              <a:buFont typeface="Arial" panose="020B0604020202020204" pitchFamily="34" charset="0"/>
              <a:buNone/>
              <a:defRPr sz="3742" kern="1200" baseline="0">
                <a:solidFill>
                  <a:schemeClr val="tx1"/>
                </a:solidFill>
                <a:effectLst/>
                <a:latin typeface="+mn-lt"/>
                <a:ea typeface="+mn-ea"/>
                <a:cs typeface="+mn-cs"/>
              </a:defRPr>
            </a:lvl8pPr>
            <a:lvl9pPr marL="8553572" indent="0" algn="ctr" defTabSz="2851191" rtl="0" eaLnBrk="1" latinLnBrk="0" hangingPunct="1">
              <a:lnSpc>
                <a:spcPct val="120000"/>
              </a:lnSpc>
              <a:spcBef>
                <a:spcPts val="1559"/>
              </a:spcBef>
              <a:buClr>
                <a:schemeClr val="accent1"/>
              </a:buClr>
              <a:buSzPct val="100000"/>
              <a:buFont typeface="Arial" panose="020B0604020202020204" pitchFamily="34" charset="0"/>
              <a:buNone/>
              <a:defRPr sz="3742" kern="1200" baseline="0">
                <a:solidFill>
                  <a:schemeClr val="tx1"/>
                </a:solidFill>
                <a:effectLst/>
                <a:latin typeface="+mn-lt"/>
                <a:ea typeface="+mn-ea"/>
                <a:cs typeface="+mn-cs"/>
              </a:defRPr>
            </a:lvl9pPr>
          </a:lstStyle>
          <a:p>
            <a:pPr algn="ctr"/>
            <a:r>
              <a:rPr lang="en-US" altLang="zh-CN" dirty="0"/>
              <a:t>intro </a:t>
            </a:r>
          </a:p>
          <a:p>
            <a:endParaRPr lang="zh-CN" altLang="en-US" dirty="0"/>
          </a:p>
        </p:txBody>
      </p:sp>
      <p:sp>
        <p:nvSpPr>
          <p:cNvPr id="58" name="文本框 57">
            <a:extLst>
              <a:ext uri="{FF2B5EF4-FFF2-40B4-BE49-F238E27FC236}">
                <a16:creationId xmlns:a16="http://schemas.microsoft.com/office/drawing/2014/main" id="{254AEE7B-352C-EE3B-6BFE-4C43E1D6EAA4}"/>
              </a:ext>
            </a:extLst>
          </p:cNvPr>
          <p:cNvSpPr txBox="1"/>
          <p:nvPr/>
        </p:nvSpPr>
        <p:spPr>
          <a:xfrm>
            <a:off x="17793071" y="5397462"/>
            <a:ext cx="5511484" cy="5909310"/>
          </a:xfrm>
          <a:prstGeom prst="rect">
            <a:avLst/>
          </a:prstGeom>
          <a:noFill/>
        </p:spPr>
        <p:txBody>
          <a:bodyPr wrap="square" rtlCol="0">
            <a:spAutoFit/>
          </a:bodyPr>
          <a:lstStyle/>
          <a:p>
            <a:r>
              <a:rPr lang="en-US" altLang="zh-CN" sz="2000" dirty="0"/>
              <a:t>After 12 weeks of study, we learned about Nielsen heuristics in lectures and during the tutorial we focused more on coding-based in my final web project I tried to combine both and also, I learned some other techniques while I dived into w3school </a:t>
            </a:r>
          </a:p>
          <a:p>
            <a:r>
              <a:rPr lang="en-US" altLang="zh-CN" sz="2000" dirty="0"/>
              <a:t>At first, I was hard coding everything in HTML because I had no clue about CSS and JS, however, after a while, I started to create images using CSS which links back to HTML.</a:t>
            </a:r>
          </a:p>
          <a:p>
            <a:r>
              <a:rPr lang="en-US" altLang="zh-CN" sz="2000" dirty="0"/>
              <a:t>But  I have seen a method to display the image in JavaScript, so I used it in my card library website </a:t>
            </a:r>
          </a:p>
          <a:p>
            <a:endParaRPr lang="en-US" altLang="zh-CN" sz="2000" dirty="0"/>
          </a:p>
          <a:p>
            <a:r>
              <a:rPr lang="en-US" altLang="zh-CN" sz="2000" dirty="0"/>
              <a:t>My website used 10 Nielsen heuristics at a certain point. For example, I keep my code easy to understand and display text in human language and also the error message will pop out if making a mistake. However, there are still many things that could be improved </a:t>
            </a:r>
          </a:p>
          <a:p>
            <a:endParaRPr lang="zh-CN" altLang="en-US" dirty="0"/>
          </a:p>
        </p:txBody>
      </p:sp>
      <p:sp>
        <p:nvSpPr>
          <p:cNvPr id="59" name="副标题 2">
            <a:extLst>
              <a:ext uri="{FF2B5EF4-FFF2-40B4-BE49-F238E27FC236}">
                <a16:creationId xmlns:a16="http://schemas.microsoft.com/office/drawing/2014/main" id="{C1CE51A3-50D1-72EA-3C14-D50A30F09861}"/>
              </a:ext>
            </a:extLst>
          </p:cNvPr>
          <p:cNvSpPr txBox="1">
            <a:spLocks/>
          </p:cNvSpPr>
          <p:nvPr/>
        </p:nvSpPr>
        <p:spPr>
          <a:xfrm>
            <a:off x="22096909" y="4427817"/>
            <a:ext cx="8503809" cy="907185"/>
          </a:xfrm>
          <a:prstGeom prst="rect">
            <a:avLst/>
          </a:prstGeom>
        </p:spPr>
        <p:txBody>
          <a:bodyPr vert="horz" lIns="91440" tIns="91440" rIns="91440" bIns="91440" rtlCol="0">
            <a:normAutofit fontScale="92500" lnSpcReduction="20000"/>
          </a:bodyPr>
          <a:lstStyle>
            <a:lvl1pPr marL="0" indent="0" algn="l" defTabSz="2138393" rtl="0" eaLnBrk="1" latinLnBrk="0" hangingPunct="1">
              <a:lnSpc>
                <a:spcPct val="120000"/>
              </a:lnSpc>
              <a:spcBef>
                <a:spcPts val="3118"/>
              </a:spcBef>
              <a:buClr>
                <a:schemeClr val="accent1"/>
              </a:buClr>
              <a:buSzPct val="100000"/>
              <a:buFont typeface="Arial" panose="020B0604020202020204" pitchFamily="34" charset="0"/>
              <a:buNone/>
              <a:defRPr sz="4989" b="0" kern="1200" cap="all" baseline="0">
                <a:solidFill>
                  <a:schemeClr val="tx1"/>
                </a:solidFill>
                <a:effectLst/>
                <a:latin typeface="+mn-lt"/>
                <a:ea typeface="+mn-ea"/>
                <a:cs typeface="+mn-cs"/>
              </a:defRPr>
            </a:lvl1pPr>
            <a:lvl2pPr marL="1069196" indent="0" algn="ctr" defTabSz="2138393" rtl="0" eaLnBrk="1" latinLnBrk="0" hangingPunct="1">
              <a:lnSpc>
                <a:spcPct val="120000"/>
              </a:lnSpc>
              <a:spcBef>
                <a:spcPts val="1559"/>
              </a:spcBef>
              <a:buClr>
                <a:schemeClr val="accent1"/>
              </a:buClr>
              <a:buSzPct val="100000"/>
              <a:buFont typeface="Arial" panose="020B0604020202020204" pitchFamily="34" charset="0"/>
              <a:buNone/>
              <a:defRPr sz="4677" kern="1200" cap="none" baseline="0">
                <a:solidFill>
                  <a:schemeClr val="tx1"/>
                </a:solidFill>
                <a:effectLst/>
                <a:latin typeface="+mn-lt"/>
                <a:ea typeface="+mn-ea"/>
                <a:cs typeface="+mn-cs"/>
              </a:defRPr>
            </a:lvl2pPr>
            <a:lvl3pPr marL="2138393" indent="0" algn="ctr" defTabSz="2138393" rtl="0" eaLnBrk="1" latinLnBrk="0" hangingPunct="1">
              <a:lnSpc>
                <a:spcPct val="120000"/>
              </a:lnSpc>
              <a:spcBef>
                <a:spcPts val="1559"/>
              </a:spcBef>
              <a:buClr>
                <a:schemeClr val="accent1"/>
              </a:buClr>
              <a:buSzPct val="100000"/>
              <a:buFont typeface="Arial" panose="020B0604020202020204" pitchFamily="34" charset="0"/>
              <a:buNone/>
              <a:defRPr sz="4209" kern="1200" cap="none">
                <a:solidFill>
                  <a:schemeClr val="tx1"/>
                </a:solidFill>
                <a:effectLst/>
                <a:latin typeface="+mn-lt"/>
                <a:ea typeface="+mn-ea"/>
                <a:cs typeface="+mn-cs"/>
              </a:defRPr>
            </a:lvl3pPr>
            <a:lvl4pPr marL="3207589" indent="0" algn="ctr" defTabSz="2138393" rtl="0" eaLnBrk="1" latinLnBrk="0" hangingPunct="1">
              <a:lnSpc>
                <a:spcPct val="120000"/>
              </a:lnSpc>
              <a:spcBef>
                <a:spcPts val="1559"/>
              </a:spcBef>
              <a:buClr>
                <a:schemeClr val="accent1"/>
              </a:buClr>
              <a:buSzPct val="100000"/>
              <a:buFont typeface="Arial" panose="020B0604020202020204" pitchFamily="34" charset="0"/>
              <a:buNone/>
              <a:defRPr sz="3742" kern="1200" cap="none" baseline="0">
                <a:solidFill>
                  <a:schemeClr val="tx1"/>
                </a:solidFill>
                <a:effectLst/>
                <a:latin typeface="+mn-lt"/>
                <a:ea typeface="+mn-ea"/>
                <a:cs typeface="+mn-cs"/>
              </a:defRPr>
            </a:lvl4pPr>
            <a:lvl5pPr marL="4276786" indent="0" algn="ctr" defTabSz="2138393" rtl="0" eaLnBrk="1" latinLnBrk="0" hangingPunct="1">
              <a:lnSpc>
                <a:spcPct val="120000"/>
              </a:lnSpc>
              <a:spcBef>
                <a:spcPts val="1559"/>
              </a:spcBef>
              <a:buClr>
                <a:schemeClr val="accent1"/>
              </a:buClr>
              <a:buSzPct val="100000"/>
              <a:buFont typeface="Arial" panose="020B0604020202020204" pitchFamily="34" charset="0"/>
              <a:buNone/>
              <a:defRPr sz="3742" kern="1200" cap="none">
                <a:solidFill>
                  <a:schemeClr val="tx1"/>
                </a:solidFill>
                <a:effectLst/>
                <a:latin typeface="+mn-lt"/>
                <a:ea typeface="+mn-ea"/>
                <a:cs typeface="+mn-cs"/>
              </a:defRPr>
            </a:lvl5pPr>
            <a:lvl6pPr marL="5345982" indent="0" algn="ctr" defTabSz="2851191" rtl="0" eaLnBrk="1" latinLnBrk="0" hangingPunct="1">
              <a:lnSpc>
                <a:spcPct val="120000"/>
              </a:lnSpc>
              <a:spcBef>
                <a:spcPts val="1559"/>
              </a:spcBef>
              <a:buClr>
                <a:schemeClr val="accent1"/>
              </a:buClr>
              <a:buSzPct val="100000"/>
              <a:buFont typeface="Arial" panose="020B0604020202020204" pitchFamily="34" charset="0"/>
              <a:buNone/>
              <a:defRPr sz="3742" kern="1200">
                <a:solidFill>
                  <a:schemeClr val="tx1"/>
                </a:solidFill>
                <a:effectLst/>
                <a:latin typeface="+mn-lt"/>
                <a:ea typeface="+mn-ea"/>
                <a:cs typeface="+mn-cs"/>
              </a:defRPr>
            </a:lvl6pPr>
            <a:lvl7pPr marL="6415179" indent="0" algn="ctr" defTabSz="2851191" rtl="0" eaLnBrk="1" latinLnBrk="0" hangingPunct="1">
              <a:lnSpc>
                <a:spcPct val="120000"/>
              </a:lnSpc>
              <a:spcBef>
                <a:spcPts val="1559"/>
              </a:spcBef>
              <a:buClr>
                <a:schemeClr val="accent1"/>
              </a:buClr>
              <a:buSzPct val="100000"/>
              <a:buFont typeface="Arial" panose="020B0604020202020204" pitchFamily="34" charset="0"/>
              <a:buNone/>
              <a:defRPr sz="3742" kern="1200">
                <a:solidFill>
                  <a:schemeClr val="tx1"/>
                </a:solidFill>
                <a:effectLst/>
                <a:latin typeface="+mn-lt"/>
                <a:ea typeface="+mn-ea"/>
                <a:cs typeface="+mn-cs"/>
              </a:defRPr>
            </a:lvl7pPr>
            <a:lvl8pPr marL="7484375" indent="0" algn="ctr" defTabSz="2851191" rtl="0" eaLnBrk="1" latinLnBrk="0" hangingPunct="1">
              <a:lnSpc>
                <a:spcPct val="120000"/>
              </a:lnSpc>
              <a:spcBef>
                <a:spcPts val="1559"/>
              </a:spcBef>
              <a:buClr>
                <a:schemeClr val="accent1"/>
              </a:buClr>
              <a:buSzPct val="100000"/>
              <a:buFont typeface="Arial" panose="020B0604020202020204" pitchFamily="34" charset="0"/>
              <a:buNone/>
              <a:defRPr sz="3742" kern="1200" baseline="0">
                <a:solidFill>
                  <a:schemeClr val="tx1"/>
                </a:solidFill>
                <a:effectLst/>
                <a:latin typeface="+mn-lt"/>
                <a:ea typeface="+mn-ea"/>
                <a:cs typeface="+mn-cs"/>
              </a:defRPr>
            </a:lvl8pPr>
            <a:lvl9pPr marL="8553572" indent="0" algn="ctr" defTabSz="2851191" rtl="0" eaLnBrk="1" latinLnBrk="0" hangingPunct="1">
              <a:lnSpc>
                <a:spcPct val="120000"/>
              </a:lnSpc>
              <a:spcBef>
                <a:spcPts val="1559"/>
              </a:spcBef>
              <a:buClr>
                <a:schemeClr val="accent1"/>
              </a:buClr>
              <a:buSzPct val="100000"/>
              <a:buFont typeface="Arial" panose="020B0604020202020204" pitchFamily="34" charset="0"/>
              <a:buNone/>
              <a:defRPr sz="3742" kern="1200" baseline="0">
                <a:solidFill>
                  <a:schemeClr val="tx1"/>
                </a:solidFill>
                <a:effectLst/>
                <a:latin typeface="+mn-lt"/>
                <a:ea typeface="+mn-ea"/>
                <a:cs typeface="+mn-cs"/>
              </a:defRPr>
            </a:lvl9pPr>
          </a:lstStyle>
          <a:p>
            <a:pPr algn="ctr"/>
            <a:r>
              <a:rPr lang="en-US" altLang="zh-CN" dirty="0"/>
              <a:t>Extra features </a:t>
            </a:r>
          </a:p>
          <a:p>
            <a:endParaRPr lang="zh-CN" altLang="en-US" dirty="0"/>
          </a:p>
        </p:txBody>
      </p:sp>
      <p:sp>
        <p:nvSpPr>
          <p:cNvPr id="62" name="文本框 61">
            <a:extLst>
              <a:ext uri="{FF2B5EF4-FFF2-40B4-BE49-F238E27FC236}">
                <a16:creationId xmlns:a16="http://schemas.microsoft.com/office/drawing/2014/main" id="{442E7475-611F-9AA7-5D61-F618806A0DDC}"/>
              </a:ext>
            </a:extLst>
          </p:cNvPr>
          <p:cNvSpPr txBox="1"/>
          <p:nvPr/>
        </p:nvSpPr>
        <p:spPr>
          <a:xfrm>
            <a:off x="23889071" y="5353102"/>
            <a:ext cx="5511484" cy="4093428"/>
          </a:xfrm>
          <a:prstGeom prst="rect">
            <a:avLst/>
          </a:prstGeom>
          <a:noFill/>
        </p:spPr>
        <p:txBody>
          <a:bodyPr wrap="square" rtlCol="0">
            <a:spAutoFit/>
          </a:bodyPr>
          <a:lstStyle/>
          <a:p>
            <a:r>
              <a:rPr lang="en-US" altLang="zh-CN" sz="2000" dirty="0"/>
              <a:t>There are still many areas and features of my website that could be improved for example making it more interactable which adds some interactive background using Canvas or making the account section work. </a:t>
            </a:r>
          </a:p>
          <a:p>
            <a:r>
              <a:rPr lang="en-US" altLang="zh-CN" sz="2000" dirty="0"/>
              <a:t>There</a:t>
            </a:r>
            <a:r>
              <a:rPr lang="zh-CN" altLang="en-US" sz="2000" dirty="0"/>
              <a:t> </a:t>
            </a:r>
            <a:r>
              <a:rPr lang="en-US" altLang="zh-CN" sz="2000" dirty="0"/>
              <a:t>are</a:t>
            </a:r>
            <a:r>
              <a:rPr lang="zh-CN" altLang="en-US" sz="2000" dirty="0"/>
              <a:t> </a:t>
            </a:r>
            <a:r>
              <a:rPr lang="en-US" altLang="zh-CN" sz="2000" dirty="0"/>
              <a:t>quite</a:t>
            </a:r>
            <a:r>
              <a:rPr lang="zh-CN" altLang="en-US" sz="2000" dirty="0"/>
              <a:t> </a:t>
            </a:r>
            <a:r>
              <a:rPr lang="en-US" altLang="zh-CN" sz="2000" dirty="0"/>
              <a:t>a</a:t>
            </a:r>
            <a:r>
              <a:rPr lang="zh-CN" altLang="en-US" sz="2000" dirty="0"/>
              <a:t> </a:t>
            </a:r>
            <a:r>
              <a:rPr lang="en-US" altLang="zh-CN" sz="2000" dirty="0"/>
              <a:t>few</a:t>
            </a:r>
            <a:r>
              <a:rPr lang="zh-CN" altLang="en-US" sz="2000" dirty="0"/>
              <a:t> </a:t>
            </a:r>
            <a:r>
              <a:rPr lang="en-US" altLang="zh-CN" sz="2000" dirty="0"/>
              <a:t>things</a:t>
            </a:r>
            <a:r>
              <a:rPr lang="zh-CN" altLang="en-US" sz="2000" dirty="0"/>
              <a:t> </a:t>
            </a:r>
            <a:r>
              <a:rPr lang="en-US" altLang="zh-CN" sz="2000" dirty="0"/>
              <a:t>I</a:t>
            </a:r>
            <a:r>
              <a:rPr lang="zh-CN" altLang="en-US" sz="2000" dirty="0"/>
              <a:t> </a:t>
            </a:r>
            <a:r>
              <a:rPr lang="en-US" altLang="zh-CN" sz="2000" dirty="0"/>
              <a:t>would</a:t>
            </a:r>
            <a:r>
              <a:rPr lang="zh-CN" altLang="en-US" sz="2000" dirty="0"/>
              <a:t> </a:t>
            </a:r>
            <a:r>
              <a:rPr lang="en-US" altLang="zh-CN" sz="2000" dirty="0"/>
              <a:t>like</a:t>
            </a:r>
            <a:r>
              <a:rPr lang="zh-CN" altLang="en-US" sz="2000" dirty="0"/>
              <a:t> </a:t>
            </a:r>
            <a:r>
              <a:rPr lang="en-US" altLang="zh-CN" sz="2000" dirty="0"/>
              <a:t>to</a:t>
            </a:r>
            <a:r>
              <a:rPr lang="zh-CN" altLang="en-US" sz="2000" dirty="0"/>
              <a:t> </a:t>
            </a:r>
            <a:r>
              <a:rPr lang="en-US" altLang="zh-CN" sz="2000" dirty="0"/>
              <a:t>try</a:t>
            </a:r>
            <a:r>
              <a:rPr lang="zh-CN" altLang="en-US" sz="2000" dirty="0"/>
              <a:t> </a:t>
            </a:r>
            <a:r>
              <a:rPr lang="en-US" altLang="zh-CN" sz="2000" dirty="0"/>
              <a:t>in</a:t>
            </a:r>
            <a:r>
              <a:rPr lang="zh-CN" altLang="en-US" sz="2000" dirty="0"/>
              <a:t> </a:t>
            </a:r>
            <a:r>
              <a:rPr lang="en-US" altLang="zh-CN" sz="2000" dirty="0"/>
              <a:t>the</a:t>
            </a:r>
            <a:r>
              <a:rPr lang="zh-CN" altLang="en-US" sz="2000" dirty="0"/>
              <a:t> </a:t>
            </a:r>
            <a:r>
              <a:rPr lang="en-US" altLang="zh-CN" sz="2000" dirty="0"/>
              <a:t>future. The first is to add the soundtrack to my web design.</a:t>
            </a:r>
          </a:p>
          <a:p>
            <a:r>
              <a:rPr lang="en-US" altLang="zh-CN" sz="2000" dirty="0"/>
              <a:t>This can be done by using HTML audio.</a:t>
            </a:r>
          </a:p>
          <a:p>
            <a:r>
              <a:rPr lang="en-US" altLang="zh-CN" sz="2000" dirty="0"/>
              <a:t>The other thing that might be good to add on my web is the meteor that came out from the top of my page into the bottom, and I think this can be done by Canvas as well as the JavaScript involved</a:t>
            </a:r>
          </a:p>
        </p:txBody>
      </p:sp>
      <p:pic>
        <p:nvPicPr>
          <p:cNvPr id="64" name="图片 63">
            <a:extLst>
              <a:ext uri="{FF2B5EF4-FFF2-40B4-BE49-F238E27FC236}">
                <a16:creationId xmlns:a16="http://schemas.microsoft.com/office/drawing/2014/main" id="{6527A599-8385-FA4B-FBD7-AB7310A0423B}"/>
              </a:ext>
            </a:extLst>
          </p:cNvPr>
          <p:cNvPicPr>
            <a:picLocks noChangeAspect="1"/>
          </p:cNvPicPr>
          <p:nvPr/>
        </p:nvPicPr>
        <p:blipFill>
          <a:blip r:embed="rId22"/>
          <a:stretch>
            <a:fillRect/>
          </a:stretch>
        </p:blipFill>
        <p:spPr>
          <a:xfrm>
            <a:off x="12310989" y="15339928"/>
            <a:ext cx="4183208" cy="2006705"/>
          </a:xfrm>
          <a:prstGeom prst="rect">
            <a:avLst/>
          </a:prstGeom>
        </p:spPr>
      </p:pic>
      <p:sp>
        <p:nvSpPr>
          <p:cNvPr id="65" name="副标题 2">
            <a:extLst>
              <a:ext uri="{FF2B5EF4-FFF2-40B4-BE49-F238E27FC236}">
                <a16:creationId xmlns:a16="http://schemas.microsoft.com/office/drawing/2014/main" id="{95ACE87A-0CC3-A02B-FCC6-68DEFFD50A39}"/>
              </a:ext>
            </a:extLst>
          </p:cNvPr>
          <p:cNvSpPr txBox="1">
            <a:spLocks/>
          </p:cNvSpPr>
          <p:nvPr/>
        </p:nvSpPr>
        <p:spPr>
          <a:xfrm>
            <a:off x="17102615" y="12089464"/>
            <a:ext cx="8503809" cy="907185"/>
          </a:xfrm>
          <a:prstGeom prst="rect">
            <a:avLst/>
          </a:prstGeom>
        </p:spPr>
        <p:txBody>
          <a:bodyPr vert="horz" lIns="91440" tIns="91440" rIns="91440" bIns="91440" rtlCol="0">
            <a:normAutofit fontScale="92500" lnSpcReduction="10000"/>
          </a:bodyPr>
          <a:lstStyle>
            <a:lvl1pPr marL="0" indent="0" algn="l" defTabSz="2138393" rtl="0" eaLnBrk="1" latinLnBrk="0" hangingPunct="1">
              <a:lnSpc>
                <a:spcPct val="120000"/>
              </a:lnSpc>
              <a:spcBef>
                <a:spcPts val="3118"/>
              </a:spcBef>
              <a:buClr>
                <a:schemeClr val="accent1"/>
              </a:buClr>
              <a:buSzPct val="100000"/>
              <a:buFont typeface="Arial" panose="020B0604020202020204" pitchFamily="34" charset="0"/>
              <a:buNone/>
              <a:defRPr sz="4989" b="0" kern="1200" cap="all" baseline="0">
                <a:solidFill>
                  <a:schemeClr val="tx1"/>
                </a:solidFill>
                <a:effectLst/>
                <a:latin typeface="+mn-lt"/>
                <a:ea typeface="+mn-ea"/>
                <a:cs typeface="+mn-cs"/>
              </a:defRPr>
            </a:lvl1pPr>
            <a:lvl2pPr marL="1069196" indent="0" algn="ctr" defTabSz="2138393" rtl="0" eaLnBrk="1" latinLnBrk="0" hangingPunct="1">
              <a:lnSpc>
                <a:spcPct val="120000"/>
              </a:lnSpc>
              <a:spcBef>
                <a:spcPts val="1559"/>
              </a:spcBef>
              <a:buClr>
                <a:schemeClr val="accent1"/>
              </a:buClr>
              <a:buSzPct val="100000"/>
              <a:buFont typeface="Arial" panose="020B0604020202020204" pitchFamily="34" charset="0"/>
              <a:buNone/>
              <a:defRPr sz="4677" kern="1200" cap="none" baseline="0">
                <a:solidFill>
                  <a:schemeClr val="tx1"/>
                </a:solidFill>
                <a:effectLst/>
                <a:latin typeface="+mn-lt"/>
                <a:ea typeface="+mn-ea"/>
                <a:cs typeface="+mn-cs"/>
              </a:defRPr>
            </a:lvl2pPr>
            <a:lvl3pPr marL="2138393" indent="0" algn="ctr" defTabSz="2138393" rtl="0" eaLnBrk="1" latinLnBrk="0" hangingPunct="1">
              <a:lnSpc>
                <a:spcPct val="120000"/>
              </a:lnSpc>
              <a:spcBef>
                <a:spcPts val="1559"/>
              </a:spcBef>
              <a:buClr>
                <a:schemeClr val="accent1"/>
              </a:buClr>
              <a:buSzPct val="100000"/>
              <a:buFont typeface="Arial" panose="020B0604020202020204" pitchFamily="34" charset="0"/>
              <a:buNone/>
              <a:defRPr sz="4209" kern="1200" cap="none">
                <a:solidFill>
                  <a:schemeClr val="tx1"/>
                </a:solidFill>
                <a:effectLst/>
                <a:latin typeface="+mn-lt"/>
                <a:ea typeface="+mn-ea"/>
                <a:cs typeface="+mn-cs"/>
              </a:defRPr>
            </a:lvl3pPr>
            <a:lvl4pPr marL="3207589" indent="0" algn="ctr" defTabSz="2138393" rtl="0" eaLnBrk="1" latinLnBrk="0" hangingPunct="1">
              <a:lnSpc>
                <a:spcPct val="120000"/>
              </a:lnSpc>
              <a:spcBef>
                <a:spcPts val="1559"/>
              </a:spcBef>
              <a:buClr>
                <a:schemeClr val="accent1"/>
              </a:buClr>
              <a:buSzPct val="100000"/>
              <a:buFont typeface="Arial" panose="020B0604020202020204" pitchFamily="34" charset="0"/>
              <a:buNone/>
              <a:defRPr sz="3742" kern="1200" cap="none" baseline="0">
                <a:solidFill>
                  <a:schemeClr val="tx1"/>
                </a:solidFill>
                <a:effectLst/>
                <a:latin typeface="+mn-lt"/>
                <a:ea typeface="+mn-ea"/>
                <a:cs typeface="+mn-cs"/>
              </a:defRPr>
            </a:lvl4pPr>
            <a:lvl5pPr marL="4276786" indent="0" algn="ctr" defTabSz="2138393" rtl="0" eaLnBrk="1" latinLnBrk="0" hangingPunct="1">
              <a:lnSpc>
                <a:spcPct val="120000"/>
              </a:lnSpc>
              <a:spcBef>
                <a:spcPts val="1559"/>
              </a:spcBef>
              <a:buClr>
                <a:schemeClr val="accent1"/>
              </a:buClr>
              <a:buSzPct val="100000"/>
              <a:buFont typeface="Arial" panose="020B0604020202020204" pitchFamily="34" charset="0"/>
              <a:buNone/>
              <a:defRPr sz="3742" kern="1200" cap="none">
                <a:solidFill>
                  <a:schemeClr val="tx1"/>
                </a:solidFill>
                <a:effectLst/>
                <a:latin typeface="+mn-lt"/>
                <a:ea typeface="+mn-ea"/>
                <a:cs typeface="+mn-cs"/>
              </a:defRPr>
            </a:lvl5pPr>
            <a:lvl6pPr marL="5345982" indent="0" algn="ctr" defTabSz="2851191" rtl="0" eaLnBrk="1" latinLnBrk="0" hangingPunct="1">
              <a:lnSpc>
                <a:spcPct val="120000"/>
              </a:lnSpc>
              <a:spcBef>
                <a:spcPts val="1559"/>
              </a:spcBef>
              <a:buClr>
                <a:schemeClr val="accent1"/>
              </a:buClr>
              <a:buSzPct val="100000"/>
              <a:buFont typeface="Arial" panose="020B0604020202020204" pitchFamily="34" charset="0"/>
              <a:buNone/>
              <a:defRPr sz="3742" kern="1200">
                <a:solidFill>
                  <a:schemeClr val="tx1"/>
                </a:solidFill>
                <a:effectLst/>
                <a:latin typeface="+mn-lt"/>
                <a:ea typeface="+mn-ea"/>
                <a:cs typeface="+mn-cs"/>
              </a:defRPr>
            </a:lvl6pPr>
            <a:lvl7pPr marL="6415179" indent="0" algn="ctr" defTabSz="2851191" rtl="0" eaLnBrk="1" latinLnBrk="0" hangingPunct="1">
              <a:lnSpc>
                <a:spcPct val="120000"/>
              </a:lnSpc>
              <a:spcBef>
                <a:spcPts val="1559"/>
              </a:spcBef>
              <a:buClr>
                <a:schemeClr val="accent1"/>
              </a:buClr>
              <a:buSzPct val="100000"/>
              <a:buFont typeface="Arial" panose="020B0604020202020204" pitchFamily="34" charset="0"/>
              <a:buNone/>
              <a:defRPr sz="3742" kern="1200">
                <a:solidFill>
                  <a:schemeClr val="tx1"/>
                </a:solidFill>
                <a:effectLst/>
                <a:latin typeface="+mn-lt"/>
                <a:ea typeface="+mn-ea"/>
                <a:cs typeface="+mn-cs"/>
              </a:defRPr>
            </a:lvl7pPr>
            <a:lvl8pPr marL="7484375" indent="0" algn="ctr" defTabSz="2851191" rtl="0" eaLnBrk="1" latinLnBrk="0" hangingPunct="1">
              <a:lnSpc>
                <a:spcPct val="120000"/>
              </a:lnSpc>
              <a:spcBef>
                <a:spcPts val="1559"/>
              </a:spcBef>
              <a:buClr>
                <a:schemeClr val="accent1"/>
              </a:buClr>
              <a:buSzPct val="100000"/>
              <a:buFont typeface="Arial" panose="020B0604020202020204" pitchFamily="34" charset="0"/>
              <a:buNone/>
              <a:defRPr sz="3742" kern="1200" baseline="0">
                <a:solidFill>
                  <a:schemeClr val="tx1"/>
                </a:solidFill>
                <a:effectLst/>
                <a:latin typeface="+mn-lt"/>
                <a:ea typeface="+mn-ea"/>
                <a:cs typeface="+mn-cs"/>
              </a:defRPr>
            </a:lvl8pPr>
            <a:lvl9pPr marL="8553572" indent="0" algn="ctr" defTabSz="2851191" rtl="0" eaLnBrk="1" latinLnBrk="0" hangingPunct="1">
              <a:lnSpc>
                <a:spcPct val="120000"/>
              </a:lnSpc>
              <a:spcBef>
                <a:spcPts val="1559"/>
              </a:spcBef>
              <a:buClr>
                <a:schemeClr val="accent1"/>
              </a:buClr>
              <a:buSzPct val="100000"/>
              <a:buFont typeface="Arial" panose="020B0604020202020204" pitchFamily="34" charset="0"/>
              <a:buNone/>
              <a:defRPr sz="3742" kern="1200" baseline="0">
                <a:solidFill>
                  <a:schemeClr val="tx1"/>
                </a:solidFill>
                <a:effectLst/>
                <a:latin typeface="+mn-lt"/>
                <a:ea typeface="+mn-ea"/>
                <a:cs typeface="+mn-cs"/>
              </a:defRPr>
            </a:lvl9pPr>
          </a:lstStyle>
          <a:p>
            <a:pPr algn="ctr"/>
            <a:r>
              <a:rPr lang="en-US" altLang="zh-CN" dirty="0"/>
              <a:t>conclusion</a:t>
            </a:r>
            <a:endParaRPr lang="zh-CN" altLang="en-US" dirty="0"/>
          </a:p>
        </p:txBody>
      </p:sp>
      <p:sp>
        <p:nvSpPr>
          <p:cNvPr id="66" name="文本框 65">
            <a:extLst>
              <a:ext uri="{FF2B5EF4-FFF2-40B4-BE49-F238E27FC236}">
                <a16:creationId xmlns:a16="http://schemas.microsoft.com/office/drawing/2014/main" id="{CF89B2E9-5A29-839C-5E0C-BF6450CC8EEA}"/>
              </a:ext>
            </a:extLst>
          </p:cNvPr>
          <p:cNvSpPr txBox="1"/>
          <p:nvPr/>
        </p:nvSpPr>
        <p:spPr>
          <a:xfrm>
            <a:off x="17793071" y="13093764"/>
            <a:ext cx="7575018" cy="4524315"/>
          </a:xfrm>
          <a:prstGeom prst="rect">
            <a:avLst/>
          </a:prstGeom>
          <a:noFill/>
        </p:spPr>
        <p:txBody>
          <a:bodyPr wrap="square" rtlCol="0">
            <a:spAutoFit/>
          </a:bodyPr>
          <a:lstStyle/>
          <a:p>
            <a:r>
              <a:rPr lang="en-US" altLang="zh-CN" sz="3200" dirty="0"/>
              <a:t>To sum everything up. The card game website focuses on teenage groups which use the html CSS JavaScript to achieved. Also To make the code simple, easy to understand and less error-prone following the 10 Nielsen heuristics is important.</a:t>
            </a:r>
          </a:p>
          <a:p>
            <a:r>
              <a:rPr lang="en-US" altLang="zh-CN" sz="3200" dirty="0"/>
              <a:t>The website is looking slightly above the average and many functions could makes it even better </a:t>
            </a:r>
          </a:p>
        </p:txBody>
      </p:sp>
    </p:spTree>
    <p:extLst>
      <p:ext uri="{BB962C8B-B14F-4D97-AF65-F5344CB8AC3E}">
        <p14:creationId xmlns:p14="http://schemas.microsoft.com/office/powerpoint/2010/main" val="3104222568"/>
      </p:ext>
    </p:extLst>
  </p:cSld>
  <p:clrMapOvr>
    <a:masterClrMapping/>
  </p:clrMapOvr>
</p:sld>
</file>

<file path=ppt/theme/theme1.xml><?xml version="1.0" encoding="utf-8"?>
<a:theme xmlns:a="http://schemas.openxmlformats.org/drawingml/2006/main" name="画廊">
  <a:themeElements>
    <a:clrScheme name="画廊">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画廊">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画廊">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4038</TotalTime>
  <Words>384</Words>
  <Application>Microsoft Office PowerPoint</Application>
  <PresentationFormat>自定义</PresentationFormat>
  <Paragraphs>19</Paragraphs>
  <Slides>1</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vt:i4>
      </vt:variant>
    </vt:vector>
  </HeadingPairs>
  <TitlesOfParts>
    <vt:vector size="4" baseType="lpstr">
      <vt:lpstr>Arial</vt:lpstr>
      <vt:lpstr>Gill Sans MT</vt:lpstr>
      <vt:lpstr>画廊</vt:lpstr>
      <vt:lpstr>My web design research poster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research poster</dc:title>
  <dc:creator>Tzu-Chun Weng</dc:creator>
  <cp:lastModifiedBy>Tzu-Chun Weng</cp:lastModifiedBy>
  <cp:revision>7</cp:revision>
  <dcterms:created xsi:type="dcterms:W3CDTF">2024-05-21T02:01:33Z</dcterms:created>
  <dcterms:modified xsi:type="dcterms:W3CDTF">2024-05-23T21:49:09Z</dcterms:modified>
</cp:coreProperties>
</file>